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4206" r:id="rId2"/>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5" d="100"/>
          <a:sy n="75" d="100"/>
        </p:scale>
        <p:origin x="82"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Data</c:v>
                </c:pt>
              </c:strCache>
            </c:strRef>
          </c:tx>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C6E7-4603-8340-D4D49F1E4B06}"/>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C6E7-4603-8340-D4D49F1E4B06}"/>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C6E7-4603-8340-D4D49F1E4B06}"/>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Demand</c:v>
                </c:pt>
                <c:pt idx="1">
                  <c:v>Usage</c:v>
                </c:pt>
                <c:pt idx="2">
                  <c:v>Conversion</c:v>
                </c:pt>
              </c:strCache>
            </c:strRef>
          </c:cat>
          <c:val>
            <c:numRef>
              <c:f>Sheet1!$B$2:$B$4</c:f>
              <c:numCache>
                <c:formatCode>General</c:formatCode>
                <c:ptCount val="3"/>
                <c:pt idx="0">
                  <c:v>78</c:v>
                </c:pt>
                <c:pt idx="1">
                  <c:v>64</c:v>
                </c:pt>
                <c:pt idx="2">
                  <c:v>52</c:v>
                </c:pt>
              </c:numCache>
            </c:numRef>
          </c:val>
          <c:extLst>
            <c:ext xmlns:c16="http://schemas.microsoft.com/office/drawing/2014/chart" uri="{C3380CC4-5D6E-409C-BE32-E72D297353CC}">
              <c16:uniqueId val="{00000000-CF82-4C58-93C6-2E767DF44A53}"/>
            </c:ext>
          </c:extLst>
        </c:ser>
        <c:dLbls>
          <c:dLblPos val="outEnd"/>
          <c:showLegendKey val="0"/>
          <c:showVal val="1"/>
          <c:showCatName val="0"/>
          <c:showSerName val="0"/>
          <c:showPercent val="0"/>
          <c:showBubbleSize val="0"/>
        </c:dLbls>
        <c:gapWidth val="50"/>
        <c:axId val="325808223"/>
        <c:axId val="325798623"/>
      </c:barChart>
      <c:catAx>
        <c:axId val="3258082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ru-RU"/>
          </a:p>
        </c:txPr>
        <c:crossAx val="325798623"/>
        <c:crosses val="autoZero"/>
        <c:auto val="1"/>
        <c:lblAlgn val="ctr"/>
        <c:lblOffset val="100"/>
        <c:noMultiLvlLbl val="0"/>
      </c:catAx>
      <c:valAx>
        <c:axId val="325798623"/>
        <c:scaling>
          <c:orientation val="minMax"/>
        </c:scaling>
        <c:delete val="1"/>
        <c:axPos val="l"/>
        <c:numFmt formatCode="General" sourceLinked="1"/>
        <c:majorTickMark val="none"/>
        <c:minorTickMark val="none"/>
        <c:tickLblPos val="nextTo"/>
        <c:crossAx val="32580822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chartSpac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tx1"/>
    </dgm:linClrLst>
    <dgm:effectClrLst/>
    <dgm:txLinClrLst/>
    <dgm:txFillClrLst/>
    <dgm:txEffectClrLst/>
  </dgm:styleLbl>
  <dgm:styleLbl name="alignNode1">
    <dgm:fillClrLst meth="repeat">
      <a:schemeClr val="accent1"/>
    </dgm:fillClrLst>
    <dgm:linClrLst meth="repeat">
      <a:schemeClr val="tx1"/>
    </dgm:linClrLst>
    <dgm:effectClrLst/>
    <dgm:txLinClrLst/>
    <dgm:txFillClrLst/>
    <dgm:txEffectClrLst/>
  </dgm:styleLbl>
  <dgm:styleLbl name="node1">
    <dgm:fillClrLst meth="repeat">
      <a:schemeClr val="accent1"/>
    </dgm:fillClrLst>
    <dgm:linClrLst meth="repeat">
      <a:schemeClr val="tx1"/>
    </dgm:linClrLst>
    <dgm:effectClrLst/>
    <dgm:txLinClrLst/>
    <dgm:txFillClrLst/>
    <dgm:txEffectClrLst/>
  </dgm:styleLbl>
  <dgm:styleLbl name="lnNode1">
    <dgm:fillClrLst meth="repeat">
      <a:schemeClr val="accent1"/>
    </dgm:fillClrLst>
    <dgm:linClrLst meth="repeat">
      <a:schemeClr val="tx1"/>
    </dgm:linClrLst>
    <dgm:effectClrLst/>
    <dgm:txLinClrLst/>
    <dgm:txFillClrLst/>
    <dgm:txEffectClrLst/>
  </dgm:styleLbl>
  <dgm:styleLbl name="vennNode1">
    <dgm:fillClrLst meth="repeat">
      <a:schemeClr val="accent1">
        <a:alpha val="50000"/>
      </a:schemeClr>
    </dgm:fillClrLst>
    <dgm:linClrLst meth="repeat">
      <a:schemeClr val="tx1"/>
    </dgm:linClrLst>
    <dgm:effectClrLst/>
    <dgm:txLinClrLst/>
    <dgm:txFillClrLst/>
    <dgm:txEffectClrLst/>
  </dgm:styleLbl>
  <dgm:styleLbl name="node2">
    <dgm:fillClrLst meth="repeat">
      <a:schemeClr val="accent1"/>
    </dgm:fillClrLst>
    <dgm:linClrLst meth="repeat">
      <a:schemeClr val="tx1"/>
    </dgm:linClrLst>
    <dgm:effectClrLst/>
    <dgm:txLinClrLst/>
    <dgm:txFillClrLst/>
    <dgm:txEffectClrLst/>
  </dgm:styleLbl>
  <dgm:styleLbl name="node3">
    <dgm:fillClrLst meth="repeat">
      <a:schemeClr val="accent1"/>
    </dgm:fillClrLst>
    <dgm:linClrLst meth="repeat">
      <a:schemeClr val="tx1"/>
    </dgm:linClrLst>
    <dgm:effectClrLst/>
    <dgm:txLinClrLst/>
    <dgm:txFillClrLst/>
    <dgm:txEffectClrLst/>
  </dgm:styleLbl>
  <dgm:styleLbl name="node4">
    <dgm:fillClrLst meth="repeat">
      <a:schemeClr val="accent1"/>
    </dgm:fillClrLst>
    <dgm:linClrLst meth="repeat">
      <a:schemeClr val="tx1"/>
    </dgm:linClrLst>
    <dgm:effectClrLst/>
    <dgm:txLinClrLst/>
    <dgm:txFillClrLst/>
    <dgm:txEffectClrLst/>
  </dgm:styleLbl>
  <dgm:styleLbl name="fgImgPlace1">
    <dgm:fillClrLst meth="repeat">
      <a:schemeClr val="accent1">
        <a:tint val="50000"/>
      </a:schemeClr>
    </dgm:fillClrLst>
    <dgm:linClrLst meth="repeat">
      <a:schemeClr val="tx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tx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tx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tx1"/>
    </dgm:linClrLst>
    <dgm:effectClrLst/>
    <dgm:txLinClrLst/>
    <dgm:txFillClrLst/>
    <dgm:txEffectClrLst/>
  </dgm:styleLbl>
  <dgm:styleLbl name="fgSibTrans2D1">
    <dgm:fillClrLst meth="repeat">
      <a:schemeClr val="accent1">
        <a:tint val="60000"/>
      </a:schemeClr>
    </dgm:fillClrLst>
    <dgm:linClrLst meth="repeat">
      <a:schemeClr val="tx1"/>
    </dgm:linClrLst>
    <dgm:effectClrLst/>
    <dgm:txLinClrLst/>
    <dgm:txFillClrLst/>
    <dgm:txEffectClrLst/>
  </dgm:styleLbl>
  <dgm:styleLbl name="bgSibTrans2D1">
    <dgm:fillClrLst meth="repeat">
      <a:schemeClr val="accent1">
        <a:tint val="60000"/>
      </a:schemeClr>
    </dgm:fillClrLst>
    <dgm:linClrLst meth="repeat">
      <a:schemeClr val="tx1"/>
    </dgm:linClrLst>
    <dgm:effectClrLst/>
    <dgm:txLinClrLst/>
    <dgm:txFillClrLst/>
    <dgm:txEffectClrLst/>
  </dgm:styleLbl>
  <dgm:styleLbl name="sibTrans1D1">
    <dgm:fillClrLst meth="repeat">
      <a:schemeClr val="accent1"/>
    </dgm:fillClrLst>
    <dgm:linClrLst meth="repeat">
      <a:schemeClr val="tx1"/>
    </dgm:linClrLst>
    <dgm:effectClrLst/>
    <dgm:txLinClrLst/>
    <dgm:txFillClrLst meth="repeat">
      <a:schemeClr val="tx1"/>
    </dgm:txFillClrLst>
    <dgm:txEffectClrLst/>
  </dgm:styleLbl>
  <dgm:styleLbl name="callout">
    <dgm:fillClrLst meth="repeat">
      <a:schemeClr val="accent1"/>
    </dgm:fillClrLst>
    <dgm:linClrLst meth="repeat">
      <a:schemeClr val="tx1"/>
    </dgm:linClrLst>
    <dgm:effectClrLst/>
    <dgm:txLinClrLst/>
    <dgm:txFillClrLst meth="repeat">
      <a:schemeClr val="tx1"/>
    </dgm:txFillClrLst>
    <dgm:txEffectClrLst/>
  </dgm:styleLbl>
  <dgm:styleLbl name="asst0">
    <dgm:fillClrLst meth="repeat">
      <a:schemeClr val="accent1"/>
    </dgm:fillClrLst>
    <dgm:linClrLst meth="repeat">
      <a:schemeClr val="tx1"/>
    </dgm:linClrLst>
    <dgm:effectClrLst/>
    <dgm:txLinClrLst/>
    <dgm:txFillClrLst/>
    <dgm:txEffectClrLst/>
  </dgm:styleLbl>
  <dgm:styleLbl name="asst1">
    <dgm:fillClrLst meth="repeat">
      <a:schemeClr val="accent1"/>
    </dgm:fillClrLst>
    <dgm:linClrLst meth="repeat">
      <a:schemeClr val="tx1"/>
    </dgm:linClrLst>
    <dgm:effectClrLst/>
    <dgm:txLinClrLst/>
    <dgm:txFillClrLst/>
    <dgm:txEffectClrLst/>
  </dgm:styleLbl>
  <dgm:styleLbl name="asst2">
    <dgm:fillClrLst meth="repeat">
      <a:schemeClr val="accent1"/>
    </dgm:fillClrLst>
    <dgm:linClrLst meth="repeat">
      <a:schemeClr val="tx1"/>
    </dgm:linClrLst>
    <dgm:effectClrLst/>
    <dgm:txLinClrLst/>
    <dgm:txFillClrLst/>
    <dgm:txEffectClrLst/>
  </dgm:styleLbl>
  <dgm:styleLbl name="asst3">
    <dgm:fillClrLst meth="repeat">
      <a:schemeClr val="accent1"/>
    </dgm:fillClrLst>
    <dgm:linClrLst meth="repeat">
      <a:schemeClr val="tx1"/>
    </dgm:linClrLst>
    <dgm:effectClrLst/>
    <dgm:txLinClrLst/>
    <dgm:txFillClrLst/>
    <dgm:txEffectClrLst/>
  </dgm:styleLbl>
  <dgm:styleLbl name="asst4">
    <dgm:fillClrLst meth="repeat">
      <a:schemeClr val="accent1"/>
    </dgm:fillClrLst>
    <dgm:linClrLst meth="repeat">
      <a:schemeClr val="tx1"/>
    </dgm:linClrLst>
    <dgm:effectClrLst/>
    <dgm:txLinClrLst/>
    <dgm:txFillClrLst/>
    <dgm:txEffectClrLst/>
  </dgm:styleLbl>
  <dgm:styleLbl name="parChTrans2D1">
    <dgm:fillClrLst meth="repeat">
      <a:schemeClr val="accent1">
        <a:tint val="60000"/>
      </a:schemeClr>
    </dgm:fillClrLst>
    <dgm:linClrLst meth="repeat">
      <a:schemeClr val="tx1"/>
    </dgm:linClrLst>
    <dgm:effectClrLst/>
    <dgm:txLinClrLst/>
    <dgm:txFillClrLst meth="repeat">
      <a:schemeClr val="lt1"/>
    </dgm:txFillClrLst>
    <dgm:txEffectClrLst/>
  </dgm:styleLbl>
  <dgm:styleLbl name="parChTrans2D2">
    <dgm:fillClrLst meth="repeat">
      <a:schemeClr val="accent1"/>
    </dgm:fillClrLst>
    <dgm:linClrLst meth="repeat">
      <a:schemeClr val="tx1"/>
    </dgm:linClrLst>
    <dgm:effectClrLst/>
    <dgm:txLinClrLst/>
    <dgm:txFillClrLst meth="repeat">
      <a:schemeClr val="lt1"/>
    </dgm:txFillClrLst>
    <dgm:txEffectClrLst/>
  </dgm:styleLbl>
  <dgm:styleLbl name="parChTrans2D3">
    <dgm:fillClrLst meth="repeat">
      <a:schemeClr val="accent1"/>
    </dgm:fillClrLst>
    <dgm:linClrLst meth="repeat">
      <a:schemeClr val="tx1"/>
    </dgm:linClrLst>
    <dgm:effectClrLst/>
    <dgm:txLinClrLst/>
    <dgm:txFillClrLst meth="repeat">
      <a:schemeClr val="lt1"/>
    </dgm:txFillClrLst>
    <dgm:txEffectClrLst/>
  </dgm:styleLbl>
  <dgm:styleLbl name="parChTrans2D4">
    <dgm:fillClrLst meth="repeat">
      <a:schemeClr val="accent1"/>
    </dgm:fillClrLst>
    <dgm:linClrLst meth="repeat">
      <a:schemeClr val="tx1"/>
    </dgm:linClrLst>
    <dgm:effectClrLst/>
    <dgm:txLinClrLst/>
    <dgm:txFillClrLst meth="repeat">
      <a:schemeClr val="lt1"/>
    </dgm:txFillClrLst>
    <dgm:txEffectClrLst/>
  </dgm:styleLbl>
  <dgm:styleLbl name="parChTrans1D1">
    <dgm:fillClrLst meth="repeat">
      <a:schemeClr val="accent1"/>
    </dgm:fillClrLst>
    <dgm:linClrLst meth="repeat">
      <a:schemeClr val="tx1"/>
    </dgm:linClrLst>
    <dgm:effectClrLst/>
    <dgm:txLinClrLst/>
    <dgm:txFillClrLst meth="repeat">
      <a:schemeClr val="tx1"/>
    </dgm:txFillClrLst>
    <dgm:txEffectClrLst/>
  </dgm:styleLbl>
  <dgm:styleLbl name="parChTrans1D2">
    <dgm:fillClrLst meth="repeat">
      <a:schemeClr val="accent1"/>
    </dgm:fillClrLst>
    <dgm:linClrLst meth="repeat">
      <a:schemeClr val="tx1"/>
    </dgm:linClrLst>
    <dgm:effectClrLst/>
    <dgm:txLinClrLst/>
    <dgm:txFillClrLst meth="repeat">
      <a:schemeClr val="tx1"/>
    </dgm:txFillClrLst>
    <dgm:txEffectClrLst/>
  </dgm:styleLbl>
  <dgm:styleLbl name="parChTrans1D3">
    <dgm:fillClrLst meth="repeat">
      <a:schemeClr val="accent1"/>
    </dgm:fillClrLst>
    <dgm:linClrLst meth="repeat">
      <a:schemeClr val="tx1"/>
    </dgm:linClrLst>
    <dgm:effectClrLst/>
    <dgm:txLinClrLst/>
    <dgm:txFillClrLst meth="repeat">
      <a:schemeClr val="tx1"/>
    </dgm:txFillClrLst>
    <dgm:txEffectClrLst/>
  </dgm:styleLbl>
  <dgm:styleLbl name="parChTrans1D4">
    <dgm:fillClrLst meth="repeat">
      <a:schemeClr val="accent1"/>
    </dgm:fillClrLst>
    <dgm:linClrLst meth="repeat">
      <a:schemeClr val="tx1"/>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tx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tx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tx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tx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tx1"/>
    </dgm:linClrLst>
    <dgm:effectClrLst/>
    <dgm:txLinClrLst/>
    <dgm:txFillClrLst meth="repeat">
      <a:schemeClr val="dk1"/>
    </dgm:txFillClrLst>
    <dgm:txEffectClrLst/>
  </dgm:styleLbl>
  <dgm:styleLbl name="solidFgAcc1">
    <dgm:fillClrLst meth="repeat">
      <a:schemeClr val="lt1"/>
    </dgm:fillClrLst>
    <dgm:linClrLst meth="repeat">
      <a:schemeClr val="tx1"/>
    </dgm:linClrLst>
    <dgm:effectClrLst/>
    <dgm:txLinClrLst/>
    <dgm:txFillClrLst meth="repeat">
      <a:schemeClr val="dk1"/>
    </dgm:txFillClrLst>
    <dgm:txEffectClrLst/>
  </dgm:styleLbl>
  <dgm:styleLbl name="solidAlignAcc1">
    <dgm:fillClrLst meth="repeat">
      <a:schemeClr val="lt1"/>
    </dgm:fillClrLst>
    <dgm:linClrLst meth="repeat">
      <a:schemeClr val="tx1"/>
    </dgm:linClrLst>
    <dgm:effectClrLst/>
    <dgm:txLinClrLst/>
    <dgm:txFillClrLst meth="repeat">
      <a:schemeClr val="dk1"/>
    </dgm:txFillClrLst>
    <dgm:txEffectClrLst/>
  </dgm:styleLbl>
  <dgm:styleLbl name="solidBgAcc1">
    <dgm:fillClrLst meth="repeat">
      <a:schemeClr val="lt1"/>
    </dgm:fillClrLst>
    <dgm:linClrLst meth="repeat">
      <a:schemeClr val="tx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tx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tx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tx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tx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tx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tx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tx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tx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tx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tx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tx1"/>
    </dgm:linClrLst>
    <dgm:effectClrLst/>
    <dgm:txLinClrLst/>
    <dgm:txFillClrLst meth="repeat">
      <a:schemeClr val="dk1"/>
    </dgm:txFillClrLst>
    <dgm:txEffectClrLst/>
  </dgm:styleLbl>
  <dgm:styleLbl name="revTx">
    <dgm:fillClrLst meth="repeat">
      <a:schemeClr val="lt1">
        <a:alpha val="0"/>
      </a:schemeClr>
    </dgm:fillClrLst>
    <dgm:linClrLst meth="repeat">
      <a:schemeClr val="tx1"/>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tx1"/>
    </dgm:linClrLst>
    <dgm:effectClrLst/>
    <dgm:txLinClrLst/>
    <dgm:txFillClrLst/>
    <dgm:txEffectClrLst/>
  </dgm:styleLbl>
  <dgm:styleLbl name="alignNode1">
    <dgm:fillClrLst meth="repeat">
      <a:schemeClr val="accent1"/>
    </dgm:fillClrLst>
    <dgm:linClrLst meth="repeat">
      <a:schemeClr val="tx1"/>
    </dgm:linClrLst>
    <dgm:effectClrLst/>
    <dgm:txLinClrLst/>
    <dgm:txFillClrLst/>
    <dgm:txEffectClrLst/>
  </dgm:styleLbl>
  <dgm:styleLbl name="node1">
    <dgm:fillClrLst meth="repeat">
      <a:schemeClr val="accent1"/>
    </dgm:fillClrLst>
    <dgm:linClrLst meth="repeat">
      <a:schemeClr val="tx1"/>
    </dgm:linClrLst>
    <dgm:effectClrLst/>
    <dgm:txLinClrLst/>
    <dgm:txFillClrLst/>
    <dgm:txEffectClrLst/>
  </dgm:styleLbl>
  <dgm:styleLbl name="lnNode1">
    <dgm:fillClrLst meth="repeat">
      <a:schemeClr val="accent1"/>
    </dgm:fillClrLst>
    <dgm:linClrLst meth="repeat">
      <a:schemeClr val="tx1"/>
    </dgm:linClrLst>
    <dgm:effectClrLst/>
    <dgm:txLinClrLst/>
    <dgm:txFillClrLst/>
    <dgm:txEffectClrLst/>
  </dgm:styleLbl>
  <dgm:styleLbl name="vennNode1">
    <dgm:fillClrLst meth="repeat">
      <a:schemeClr val="accent1">
        <a:alpha val="50000"/>
      </a:schemeClr>
    </dgm:fillClrLst>
    <dgm:linClrLst meth="repeat">
      <a:schemeClr val="tx1"/>
    </dgm:linClrLst>
    <dgm:effectClrLst/>
    <dgm:txLinClrLst/>
    <dgm:txFillClrLst/>
    <dgm:txEffectClrLst/>
  </dgm:styleLbl>
  <dgm:styleLbl name="node2">
    <dgm:fillClrLst meth="repeat">
      <a:schemeClr val="accent1"/>
    </dgm:fillClrLst>
    <dgm:linClrLst meth="repeat">
      <a:schemeClr val="tx1"/>
    </dgm:linClrLst>
    <dgm:effectClrLst/>
    <dgm:txLinClrLst/>
    <dgm:txFillClrLst/>
    <dgm:txEffectClrLst/>
  </dgm:styleLbl>
  <dgm:styleLbl name="node3">
    <dgm:fillClrLst meth="repeat">
      <a:schemeClr val="accent1"/>
    </dgm:fillClrLst>
    <dgm:linClrLst meth="repeat">
      <a:schemeClr val="tx1"/>
    </dgm:linClrLst>
    <dgm:effectClrLst/>
    <dgm:txLinClrLst/>
    <dgm:txFillClrLst/>
    <dgm:txEffectClrLst/>
  </dgm:styleLbl>
  <dgm:styleLbl name="node4">
    <dgm:fillClrLst meth="repeat">
      <a:schemeClr val="accent1"/>
    </dgm:fillClrLst>
    <dgm:linClrLst meth="repeat">
      <a:schemeClr val="tx1"/>
    </dgm:linClrLst>
    <dgm:effectClrLst/>
    <dgm:txLinClrLst/>
    <dgm:txFillClrLst/>
    <dgm:txEffectClrLst/>
  </dgm:styleLbl>
  <dgm:styleLbl name="fgImgPlace1">
    <dgm:fillClrLst meth="repeat">
      <a:schemeClr val="accent1">
        <a:tint val="50000"/>
      </a:schemeClr>
    </dgm:fillClrLst>
    <dgm:linClrLst meth="repeat">
      <a:schemeClr val="tx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tx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tx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tx1"/>
    </dgm:linClrLst>
    <dgm:effectClrLst/>
    <dgm:txLinClrLst/>
    <dgm:txFillClrLst/>
    <dgm:txEffectClrLst/>
  </dgm:styleLbl>
  <dgm:styleLbl name="fgSibTrans2D1">
    <dgm:fillClrLst meth="repeat">
      <a:schemeClr val="accent1">
        <a:tint val="60000"/>
      </a:schemeClr>
    </dgm:fillClrLst>
    <dgm:linClrLst meth="repeat">
      <a:schemeClr val="tx1"/>
    </dgm:linClrLst>
    <dgm:effectClrLst/>
    <dgm:txLinClrLst/>
    <dgm:txFillClrLst/>
    <dgm:txEffectClrLst/>
  </dgm:styleLbl>
  <dgm:styleLbl name="bgSibTrans2D1">
    <dgm:fillClrLst meth="repeat">
      <a:schemeClr val="accent1">
        <a:tint val="60000"/>
      </a:schemeClr>
    </dgm:fillClrLst>
    <dgm:linClrLst meth="repeat">
      <a:schemeClr val="tx1"/>
    </dgm:linClrLst>
    <dgm:effectClrLst/>
    <dgm:txLinClrLst/>
    <dgm:txFillClrLst/>
    <dgm:txEffectClrLst/>
  </dgm:styleLbl>
  <dgm:styleLbl name="sibTrans1D1">
    <dgm:fillClrLst meth="repeat">
      <a:schemeClr val="accent1"/>
    </dgm:fillClrLst>
    <dgm:linClrLst meth="repeat">
      <a:schemeClr val="tx1"/>
    </dgm:linClrLst>
    <dgm:effectClrLst/>
    <dgm:txLinClrLst/>
    <dgm:txFillClrLst meth="repeat">
      <a:schemeClr val="tx1"/>
    </dgm:txFillClrLst>
    <dgm:txEffectClrLst/>
  </dgm:styleLbl>
  <dgm:styleLbl name="callout">
    <dgm:fillClrLst meth="repeat">
      <a:schemeClr val="accent1"/>
    </dgm:fillClrLst>
    <dgm:linClrLst meth="repeat">
      <a:schemeClr val="tx1"/>
    </dgm:linClrLst>
    <dgm:effectClrLst/>
    <dgm:txLinClrLst/>
    <dgm:txFillClrLst meth="repeat">
      <a:schemeClr val="tx1"/>
    </dgm:txFillClrLst>
    <dgm:txEffectClrLst/>
  </dgm:styleLbl>
  <dgm:styleLbl name="asst0">
    <dgm:fillClrLst meth="repeat">
      <a:schemeClr val="accent1"/>
    </dgm:fillClrLst>
    <dgm:linClrLst meth="repeat">
      <a:schemeClr val="tx1"/>
    </dgm:linClrLst>
    <dgm:effectClrLst/>
    <dgm:txLinClrLst/>
    <dgm:txFillClrLst/>
    <dgm:txEffectClrLst/>
  </dgm:styleLbl>
  <dgm:styleLbl name="asst1">
    <dgm:fillClrLst meth="repeat">
      <a:schemeClr val="accent1"/>
    </dgm:fillClrLst>
    <dgm:linClrLst meth="repeat">
      <a:schemeClr val="tx1"/>
    </dgm:linClrLst>
    <dgm:effectClrLst/>
    <dgm:txLinClrLst/>
    <dgm:txFillClrLst/>
    <dgm:txEffectClrLst/>
  </dgm:styleLbl>
  <dgm:styleLbl name="asst2">
    <dgm:fillClrLst meth="repeat">
      <a:schemeClr val="accent1"/>
    </dgm:fillClrLst>
    <dgm:linClrLst meth="repeat">
      <a:schemeClr val="tx1"/>
    </dgm:linClrLst>
    <dgm:effectClrLst/>
    <dgm:txLinClrLst/>
    <dgm:txFillClrLst/>
    <dgm:txEffectClrLst/>
  </dgm:styleLbl>
  <dgm:styleLbl name="asst3">
    <dgm:fillClrLst meth="repeat">
      <a:schemeClr val="accent1"/>
    </dgm:fillClrLst>
    <dgm:linClrLst meth="repeat">
      <a:schemeClr val="tx1"/>
    </dgm:linClrLst>
    <dgm:effectClrLst/>
    <dgm:txLinClrLst/>
    <dgm:txFillClrLst/>
    <dgm:txEffectClrLst/>
  </dgm:styleLbl>
  <dgm:styleLbl name="asst4">
    <dgm:fillClrLst meth="repeat">
      <a:schemeClr val="accent1"/>
    </dgm:fillClrLst>
    <dgm:linClrLst meth="repeat">
      <a:schemeClr val="tx1"/>
    </dgm:linClrLst>
    <dgm:effectClrLst/>
    <dgm:txLinClrLst/>
    <dgm:txFillClrLst/>
    <dgm:txEffectClrLst/>
  </dgm:styleLbl>
  <dgm:styleLbl name="parChTrans2D1">
    <dgm:fillClrLst meth="repeat">
      <a:schemeClr val="accent1">
        <a:tint val="60000"/>
      </a:schemeClr>
    </dgm:fillClrLst>
    <dgm:linClrLst meth="repeat">
      <a:schemeClr val="tx1"/>
    </dgm:linClrLst>
    <dgm:effectClrLst/>
    <dgm:txLinClrLst/>
    <dgm:txFillClrLst meth="repeat">
      <a:schemeClr val="lt1"/>
    </dgm:txFillClrLst>
    <dgm:txEffectClrLst/>
  </dgm:styleLbl>
  <dgm:styleLbl name="parChTrans2D2">
    <dgm:fillClrLst meth="repeat">
      <a:schemeClr val="accent1"/>
    </dgm:fillClrLst>
    <dgm:linClrLst meth="repeat">
      <a:schemeClr val="tx1"/>
    </dgm:linClrLst>
    <dgm:effectClrLst/>
    <dgm:txLinClrLst/>
    <dgm:txFillClrLst meth="repeat">
      <a:schemeClr val="lt1"/>
    </dgm:txFillClrLst>
    <dgm:txEffectClrLst/>
  </dgm:styleLbl>
  <dgm:styleLbl name="parChTrans2D3">
    <dgm:fillClrLst meth="repeat">
      <a:schemeClr val="accent1"/>
    </dgm:fillClrLst>
    <dgm:linClrLst meth="repeat">
      <a:schemeClr val="tx1"/>
    </dgm:linClrLst>
    <dgm:effectClrLst/>
    <dgm:txLinClrLst/>
    <dgm:txFillClrLst meth="repeat">
      <a:schemeClr val="lt1"/>
    </dgm:txFillClrLst>
    <dgm:txEffectClrLst/>
  </dgm:styleLbl>
  <dgm:styleLbl name="parChTrans2D4">
    <dgm:fillClrLst meth="repeat">
      <a:schemeClr val="accent1"/>
    </dgm:fillClrLst>
    <dgm:linClrLst meth="repeat">
      <a:schemeClr val="tx1"/>
    </dgm:linClrLst>
    <dgm:effectClrLst/>
    <dgm:txLinClrLst/>
    <dgm:txFillClrLst meth="repeat">
      <a:schemeClr val="lt1"/>
    </dgm:txFillClrLst>
    <dgm:txEffectClrLst/>
  </dgm:styleLbl>
  <dgm:styleLbl name="parChTrans1D1">
    <dgm:fillClrLst meth="repeat">
      <a:schemeClr val="accent1"/>
    </dgm:fillClrLst>
    <dgm:linClrLst meth="repeat">
      <a:schemeClr val="tx1"/>
    </dgm:linClrLst>
    <dgm:effectClrLst/>
    <dgm:txLinClrLst/>
    <dgm:txFillClrLst meth="repeat">
      <a:schemeClr val="tx1"/>
    </dgm:txFillClrLst>
    <dgm:txEffectClrLst/>
  </dgm:styleLbl>
  <dgm:styleLbl name="parChTrans1D2">
    <dgm:fillClrLst meth="repeat">
      <a:schemeClr val="accent1"/>
    </dgm:fillClrLst>
    <dgm:linClrLst meth="repeat">
      <a:schemeClr val="tx1"/>
    </dgm:linClrLst>
    <dgm:effectClrLst/>
    <dgm:txLinClrLst/>
    <dgm:txFillClrLst meth="repeat">
      <a:schemeClr val="tx1"/>
    </dgm:txFillClrLst>
    <dgm:txEffectClrLst/>
  </dgm:styleLbl>
  <dgm:styleLbl name="parChTrans1D3">
    <dgm:fillClrLst meth="repeat">
      <a:schemeClr val="accent1"/>
    </dgm:fillClrLst>
    <dgm:linClrLst meth="repeat">
      <a:schemeClr val="tx1"/>
    </dgm:linClrLst>
    <dgm:effectClrLst/>
    <dgm:txLinClrLst/>
    <dgm:txFillClrLst meth="repeat">
      <a:schemeClr val="tx1"/>
    </dgm:txFillClrLst>
    <dgm:txEffectClrLst/>
  </dgm:styleLbl>
  <dgm:styleLbl name="parChTrans1D4">
    <dgm:fillClrLst meth="repeat">
      <a:schemeClr val="accent1"/>
    </dgm:fillClrLst>
    <dgm:linClrLst meth="repeat">
      <a:schemeClr val="tx1"/>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tx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tx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tx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tx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tx1"/>
    </dgm:linClrLst>
    <dgm:effectClrLst/>
    <dgm:txLinClrLst/>
    <dgm:txFillClrLst meth="repeat">
      <a:schemeClr val="dk1"/>
    </dgm:txFillClrLst>
    <dgm:txEffectClrLst/>
  </dgm:styleLbl>
  <dgm:styleLbl name="solidFgAcc1">
    <dgm:fillClrLst meth="repeat">
      <a:schemeClr val="lt1"/>
    </dgm:fillClrLst>
    <dgm:linClrLst meth="repeat">
      <a:schemeClr val="tx1"/>
    </dgm:linClrLst>
    <dgm:effectClrLst/>
    <dgm:txLinClrLst/>
    <dgm:txFillClrLst meth="repeat">
      <a:schemeClr val="dk1"/>
    </dgm:txFillClrLst>
    <dgm:txEffectClrLst/>
  </dgm:styleLbl>
  <dgm:styleLbl name="solidAlignAcc1">
    <dgm:fillClrLst meth="repeat">
      <a:schemeClr val="lt1"/>
    </dgm:fillClrLst>
    <dgm:linClrLst meth="repeat">
      <a:schemeClr val="tx1"/>
    </dgm:linClrLst>
    <dgm:effectClrLst/>
    <dgm:txLinClrLst/>
    <dgm:txFillClrLst meth="repeat">
      <a:schemeClr val="dk1"/>
    </dgm:txFillClrLst>
    <dgm:txEffectClrLst/>
  </dgm:styleLbl>
  <dgm:styleLbl name="solidBgAcc1">
    <dgm:fillClrLst meth="repeat">
      <a:schemeClr val="lt1"/>
    </dgm:fillClrLst>
    <dgm:linClrLst meth="repeat">
      <a:schemeClr val="tx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tx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tx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tx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tx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tx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tx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tx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tx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tx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tx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tx1"/>
    </dgm:linClrLst>
    <dgm:effectClrLst/>
    <dgm:txLinClrLst/>
    <dgm:txFillClrLst meth="repeat">
      <a:schemeClr val="dk1"/>
    </dgm:txFillClrLst>
    <dgm:txEffectClrLst/>
  </dgm:styleLbl>
  <dgm:styleLbl name="revTx">
    <dgm:fillClrLst meth="repeat">
      <a:schemeClr val="lt1">
        <a:alpha val="0"/>
      </a:schemeClr>
    </dgm:fillClrLst>
    <dgm:linClrLst meth="repeat">
      <a:schemeClr val="tx1"/>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tx1"/>
    </dgm:linClrLst>
    <dgm:effectClrLst/>
    <dgm:txLinClrLst/>
    <dgm:txFillClrLst/>
    <dgm:txEffectClrLst/>
  </dgm:styleLbl>
  <dgm:styleLbl name="alignNode1">
    <dgm:fillClrLst meth="repeat">
      <a:schemeClr val="accent1"/>
    </dgm:fillClrLst>
    <dgm:linClrLst meth="repeat">
      <a:schemeClr val="tx1"/>
    </dgm:linClrLst>
    <dgm:effectClrLst/>
    <dgm:txLinClrLst/>
    <dgm:txFillClrLst/>
    <dgm:txEffectClrLst/>
  </dgm:styleLbl>
  <dgm:styleLbl name="node1">
    <dgm:fillClrLst meth="repeat">
      <a:schemeClr val="accent1"/>
    </dgm:fillClrLst>
    <dgm:linClrLst meth="repeat">
      <a:schemeClr val="tx1"/>
    </dgm:linClrLst>
    <dgm:effectClrLst/>
    <dgm:txLinClrLst/>
    <dgm:txFillClrLst/>
    <dgm:txEffectClrLst/>
  </dgm:styleLbl>
  <dgm:styleLbl name="lnNode1">
    <dgm:fillClrLst meth="repeat">
      <a:schemeClr val="accent1"/>
    </dgm:fillClrLst>
    <dgm:linClrLst meth="repeat">
      <a:schemeClr val="tx1"/>
    </dgm:linClrLst>
    <dgm:effectClrLst/>
    <dgm:txLinClrLst/>
    <dgm:txFillClrLst/>
    <dgm:txEffectClrLst/>
  </dgm:styleLbl>
  <dgm:styleLbl name="vennNode1">
    <dgm:fillClrLst meth="repeat">
      <a:schemeClr val="accent1">
        <a:alpha val="50000"/>
      </a:schemeClr>
    </dgm:fillClrLst>
    <dgm:linClrLst meth="repeat">
      <a:schemeClr val="tx1"/>
    </dgm:linClrLst>
    <dgm:effectClrLst/>
    <dgm:txLinClrLst/>
    <dgm:txFillClrLst/>
    <dgm:txEffectClrLst/>
  </dgm:styleLbl>
  <dgm:styleLbl name="node2">
    <dgm:fillClrLst meth="repeat">
      <a:schemeClr val="accent1"/>
    </dgm:fillClrLst>
    <dgm:linClrLst meth="repeat">
      <a:schemeClr val="tx1"/>
    </dgm:linClrLst>
    <dgm:effectClrLst/>
    <dgm:txLinClrLst/>
    <dgm:txFillClrLst/>
    <dgm:txEffectClrLst/>
  </dgm:styleLbl>
  <dgm:styleLbl name="node3">
    <dgm:fillClrLst meth="repeat">
      <a:schemeClr val="accent1"/>
    </dgm:fillClrLst>
    <dgm:linClrLst meth="repeat">
      <a:schemeClr val="tx1"/>
    </dgm:linClrLst>
    <dgm:effectClrLst/>
    <dgm:txLinClrLst/>
    <dgm:txFillClrLst/>
    <dgm:txEffectClrLst/>
  </dgm:styleLbl>
  <dgm:styleLbl name="node4">
    <dgm:fillClrLst meth="repeat">
      <a:schemeClr val="accent1"/>
    </dgm:fillClrLst>
    <dgm:linClrLst meth="repeat">
      <a:schemeClr val="tx1"/>
    </dgm:linClrLst>
    <dgm:effectClrLst/>
    <dgm:txLinClrLst/>
    <dgm:txFillClrLst/>
    <dgm:txEffectClrLst/>
  </dgm:styleLbl>
  <dgm:styleLbl name="fgImgPlace1">
    <dgm:fillClrLst meth="repeat">
      <a:schemeClr val="accent1">
        <a:tint val="50000"/>
      </a:schemeClr>
    </dgm:fillClrLst>
    <dgm:linClrLst meth="repeat">
      <a:schemeClr val="tx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tx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tx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tx1"/>
    </dgm:linClrLst>
    <dgm:effectClrLst/>
    <dgm:txLinClrLst/>
    <dgm:txFillClrLst/>
    <dgm:txEffectClrLst/>
  </dgm:styleLbl>
  <dgm:styleLbl name="fgSibTrans2D1">
    <dgm:fillClrLst meth="repeat">
      <a:schemeClr val="accent1">
        <a:tint val="60000"/>
      </a:schemeClr>
    </dgm:fillClrLst>
    <dgm:linClrLst meth="repeat">
      <a:schemeClr val="tx1"/>
    </dgm:linClrLst>
    <dgm:effectClrLst/>
    <dgm:txLinClrLst/>
    <dgm:txFillClrLst/>
    <dgm:txEffectClrLst/>
  </dgm:styleLbl>
  <dgm:styleLbl name="bgSibTrans2D1">
    <dgm:fillClrLst meth="repeat">
      <a:schemeClr val="accent1">
        <a:tint val="60000"/>
      </a:schemeClr>
    </dgm:fillClrLst>
    <dgm:linClrLst meth="repeat">
      <a:schemeClr val="tx1"/>
    </dgm:linClrLst>
    <dgm:effectClrLst/>
    <dgm:txLinClrLst/>
    <dgm:txFillClrLst/>
    <dgm:txEffectClrLst/>
  </dgm:styleLbl>
  <dgm:styleLbl name="sibTrans1D1">
    <dgm:fillClrLst meth="repeat">
      <a:schemeClr val="accent1"/>
    </dgm:fillClrLst>
    <dgm:linClrLst meth="repeat">
      <a:schemeClr val="tx1"/>
    </dgm:linClrLst>
    <dgm:effectClrLst/>
    <dgm:txLinClrLst/>
    <dgm:txFillClrLst meth="repeat">
      <a:schemeClr val="tx1"/>
    </dgm:txFillClrLst>
    <dgm:txEffectClrLst/>
  </dgm:styleLbl>
  <dgm:styleLbl name="callout">
    <dgm:fillClrLst meth="repeat">
      <a:schemeClr val="accent1"/>
    </dgm:fillClrLst>
    <dgm:linClrLst meth="repeat">
      <a:schemeClr val="tx1"/>
    </dgm:linClrLst>
    <dgm:effectClrLst/>
    <dgm:txLinClrLst/>
    <dgm:txFillClrLst meth="repeat">
      <a:schemeClr val="tx1"/>
    </dgm:txFillClrLst>
    <dgm:txEffectClrLst/>
  </dgm:styleLbl>
  <dgm:styleLbl name="asst0">
    <dgm:fillClrLst meth="repeat">
      <a:schemeClr val="accent1"/>
    </dgm:fillClrLst>
    <dgm:linClrLst meth="repeat">
      <a:schemeClr val="tx1"/>
    </dgm:linClrLst>
    <dgm:effectClrLst/>
    <dgm:txLinClrLst/>
    <dgm:txFillClrLst/>
    <dgm:txEffectClrLst/>
  </dgm:styleLbl>
  <dgm:styleLbl name="asst1">
    <dgm:fillClrLst meth="repeat">
      <a:schemeClr val="accent1"/>
    </dgm:fillClrLst>
    <dgm:linClrLst meth="repeat">
      <a:schemeClr val="tx1"/>
    </dgm:linClrLst>
    <dgm:effectClrLst/>
    <dgm:txLinClrLst/>
    <dgm:txFillClrLst/>
    <dgm:txEffectClrLst/>
  </dgm:styleLbl>
  <dgm:styleLbl name="asst2">
    <dgm:fillClrLst meth="repeat">
      <a:schemeClr val="accent1"/>
    </dgm:fillClrLst>
    <dgm:linClrLst meth="repeat">
      <a:schemeClr val="tx1"/>
    </dgm:linClrLst>
    <dgm:effectClrLst/>
    <dgm:txLinClrLst/>
    <dgm:txFillClrLst/>
    <dgm:txEffectClrLst/>
  </dgm:styleLbl>
  <dgm:styleLbl name="asst3">
    <dgm:fillClrLst meth="repeat">
      <a:schemeClr val="accent1"/>
    </dgm:fillClrLst>
    <dgm:linClrLst meth="repeat">
      <a:schemeClr val="tx1"/>
    </dgm:linClrLst>
    <dgm:effectClrLst/>
    <dgm:txLinClrLst/>
    <dgm:txFillClrLst/>
    <dgm:txEffectClrLst/>
  </dgm:styleLbl>
  <dgm:styleLbl name="asst4">
    <dgm:fillClrLst meth="repeat">
      <a:schemeClr val="accent1"/>
    </dgm:fillClrLst>
    <dgm:linClrLst meth="repeat">
      <a:schemeClr val="tx1"/>
    </dgm:linClrLst>
    <dgm:effectClrLst/>
    <dgm:txLinClrLst/>
    <dgm:txFillClrLst/>
    <dgm:txEffectClrLst/>
  </dgm:styleLbl>
  <dgm:styleLbl name="parChTrans2D1">
    <dgm:fillClrLst meth="repeat">
      <a:schemeClr val="accent1">
        <a:tint val="60000"/>
      </a:schemeClr>
    </dgm:fillClrLst>
    <dgm:linClrLst meth="repeat">
      <a:schemeClr val="tx1"/>
    </dgm:linClrLst>
    <dgm:effectClrLst/>
    <dgm:txLinClrLst/>
    <dgm:txFillClrLst meth="repeat">
      <a:schemeClr val="lt1"/>
    </dgm:txFillClrLst>
    <dgm:txEffectClrLst/>
  </dgm:styleLbl>
  <dgm:styleLbl name="parChTrans2D2">
    <dgm:fillClrLst meth="repeat">
      <a:schemeClr val="accent1"/>
    </dgm:fillClrLst>
    <dgm:linClrLst meth="repeat">
      <a:schemeClr val="tx1"/>
    </dgm:linClrLst>
    <dgm:effectClrLst/>
    <dgm:txLinClrLst/>
    <dgm:txFillClrLst meth="repeat">
      <a:schemeClr val="lt1"/>
    </dgm:txFillClrLst>
    <dgm:txEffectClrLst/>
  </dgm:styleLbl>
  <dgm:styleLbl name="parChTrans2D3">
    <dgm:fillClrLst meth="repeat">
      <a:schemeClr val="accent1"/>
    </dgm:fillClrLst>
    <dgm:linClrLst meth="repeat">
      <a:schemeClr val="tx1"/>
    </dgm:linClrLst>
    <dgm:effectClrLst/>
    <dgm:txLinClrLst/>
    <dgm:txFillClrLst meth="repeat">
      <a:schemeClr val="lt1"/>
    </dgm:txFillClrLst>
    <dgm:txEffectClrLst/>
  </dgm:styleLbl>
  <dgm:styleLbl name="parChTrans2D4">
    <dgm:fillClrLst meth="repeat">
      <a:schemeClr val="accent1"/>
    </dgm:fillClrLst>
    <dgm:linClrLst meth="repeat">
      <a:schemeClr val="tx1"/>
    </dgm:linClrLst>
    <dgm:effectClrLst/>
    <dgm:txLinClrLst/>
    <dgm:txFillClrLst meth="repeat">
      <a:schemeClr val="lt1"/>
    </dgm:txFillClrLst>
    <dgm:txEffectClrLst/>
  </dgm:styleLbl>
  <dgm:styleLbl name="parChTrans1D1">
    <dgm:fillClrLst meth="repeat">
      <a:schemeClr val="accent1"/>
    </dgm:fillClrLst>
    <dgm:linClrLst meth="repeat">
      <a:schemeClr val="tx1"/>
    </dgm:linClrLst>
    <dgm:effectClrLst/>
    <dgm:txLinClrLst/>
    <dgm:txFillClrLst meth="repeat">
      <a:schemeClr val="tx1"/>
    </dgm:txFillClrLst>
    <dgm:txEffectClrLst/>
  </dgm:styleLbl>
  <dgm:styleLbl name="parChTrans1D2">
    <dgm:fillClrLst meth="repeat">
      <a:schemeClr val="accent1"/>
    </dgm:fillClrLst>
    <dgm:linClrLst meth="repeat">
      <a:schemeClr val="tx1"/>
    </dgm:linClrLst>
    <dgm:effectClrLst/>
    <dgm:txLinClrLst/>
    <dgm:txFillClrLst meth="repeat">
      <a:schemeClr val="tx1"/>
    </dgm:txFillClrLst>
    <dgm:txEffectClrLst/>
  </dgm:styleLbl>
  <dgm:styleLbl name="parChTrans1D3">
    <dgm:fillClrLst meth="repeat">
      <a:schemeClr val="accent1"/>
    </dgm:fillClrLst>
    <dgm:linClrLst meth="repeat">
      <a:schemeClr val="tx1"/>
    </dgm:linClrLst>
    <dgm:effectClrLst/>
    <dgm:txLinClrLst/>
    <dgm:txFillClrLst meth="repeat">
      <a:schemeClr val="tx1"/>
    </dgm:txFillClrLst>
    <dgm:txEffectClrLst/>
  </dgm:styleLbl>
  <dgm:styleLbl name="parChTrans1D4">
    <dgm:fillClrLst meth="repeat">
      <a:schemeClr val="accent1"/>
    </dgm:fillClrLst>
    <dgm:linClrLst meth="repeat">
      <a:schemeClr val="tx1"/>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tx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tx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tx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tx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tx1"/>
    </dgm:linClrLst>
    <dgm:effectClrLst/>
    <dgm:txLinClrLst/>
    <dgm:txFillClrLst meth="repeat">
      <a:schemeClr val="dk1"/>
    </dgm:txFillClrLst>
    <dgm:txEffectClrLst/>
  </dgm:styleLbl>
  <dgm:styleLbl name="solidFgAcc1">
    <dgm:fillClrLst meth="repeat">
      <a:schemeClr val="lt1"/>
    </dgm:fillClrLst>
    <dgm:linClrLst meth="repeat">
      <a:schemeClr val="tx1"/>
    </dgm:linClrLst>
    <dgm:effectClrLst/>
    <dgm:txLinClrLst/>
    <dgm:txFillClrLst meth="repeat">
      <a:schemeClr val="dk1"/>
    </dgm:txFillClrLst>
    <dgm:txEffectClrLst/>
  </dgm:styleLbl>
  <dgm:styleLbl name="solidAlignAcc1">
    <dgm:fillClrLst meth="repeat">
      <a:schemeClr val="lt1"/>
    </dgm:fillClrLst>
    <dgm:linClrLst meth="repeat">
      <a:schemeClr val="tx1"/>
    </dgm:linClrLst>
    <dgm:effectClrLst/>
    <dgm:txLinClrLst/>
    <dgm:txFillClrLst meth="repeat">
      <a:schemeClr val="dk1"/>
    </dgm:txFillClrLst>
    <dgm:txEffectClrLst/>
  </dgm:styleLbl>
  <dgm:styleLbl name="solidBgAcc1">
    <dgm:fillClrLst meth="repeat">
      <a:schemeClr val="lt1"/>
    </dgm:fillClrLst>
    <dgm:linClrLst meth="repeat">
      <a:schemeClr val="tx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tx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tx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tx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tx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tx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tx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tx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tx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tx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tx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tx1"/>
    </dgm:linClrLst>
    <dgm:effectClrLst/>
    <dgm:txLinClrLst/>
    <dgm:txFillClrLst meth="repeat">
      <a:schemeClr val="dk1"/>
    </dgm:txFillClrLst>
    <dgm:txEffectClrLst/>
  </dgm:styleLbl>
  <dgm:styleLbl name="revTx">
    <dgm:fillClrLst meth="repeat">
      <a:schemeClr val="lt1">
        <a:alpha val="0"/>
      </a:schemeClr>
    </dgm:fillClrLst>
    <dgm:linClrLst meth="repeat">
      <a:schemeClr val="tx1"/>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tx1"/>
    </dgm:linClrLst>
    <dgm:effectClrLst/>
    <dgm:txLinClrLst/>
    <dgm:txFillClrLst/>
    <dgm:txEffectClrLst/>
  </dgm:styleLbl>
  <dgm:styleLbl name="alignNode1">
    <dgm:fillClrLst meth="repeat">
      <a:schemeClr val="accent1"/>
    </dgm:fillClrLst>
    <dgm:linClrLst meth="repeat">
      <a:schemeClr val="tx1"/>
    </dgm:linClrLst>
    <dgm:effectClrLst/>
    <dgm:txLinClrLst/>
    <dgm:txFillClrLst/>
    <dgm:txEffectClrLst/>
  </dgm:styleLbl>
  <dgm:styleLbl name="node1">
    <dgm:fillClrLst meth="repeat">
      <a:schemeClr val="accent1"/>
    </dgm:fillClrLst>
    <dgm:linClrLst meth="repeat">
      <a:schemeClr val="tx1"/>
    </dgm:linClrLst>
    <dgm:effectClrLst/>
    <dgm:txLinClrLst/>
    <dgm:txFillClrLst/>
    <dgm:txEffectClrLst/>
  </dgm:styleLbl>
  <dgm:styleLbl name="lnNode1">
    <dgm:fillClrLst meth="repeat">
      <a:schemeClr val="accent1"/>
    </dgm:fillClrLst>
    <dgm:linClrLst meth="repeat">
      <a:schemeClr val="tx1"/>
    </dgm:linClrLst>
    <dgm:effectClrLst/>
    <dgm:txLinClrLst/>
    <dgm:txFillClrLst/>
    <dgm:txEffectClrLst/>
  </dgm:styleLbl>
  <dgm:styleLbl name="vennNode1">
    <dgm:fillClrLst meth="repeat">
      <a:schemeClr val="accent1">
        <a:alpha val="50000"/>
      </a:schemeClr>
    </dgm:fillClrLst>
    <dgm:linClrLst meth="repeat">
      <a:schemeClr val="tx1"/>
    </dgm:linClrLst>
    <dgm:effectClrLst/>
    <dgm:txLinClrLst/>
    <dgm:txFillClrLst/>
    <dgm:txEffectClrLst/>
  </dgm:styleLbl>
  <dgm:styleLbl name="node2">
    <dgm:fillClrLst meth="repeat">
      <a:schemeClr val="accent1"/>
    </dgm:fillClrLst>
    <dgm:linClrLst meth="repeat">
      <a:schemeClr val="tx1"/>
    </dgm:linClrLst>
    <dgm:effectClrLst/>
    <dgm:txLinClrLst/>
    <dgm:txFillClrLst/>
    <dgm:txEffectClrLst/>
  </dgm:styleLbl>
  <dgm:styleLbl name="node3">
    <dgm:fillClrLst meth="repeat">
      <a:schemeClr val="accent1"/>
    </dgm:fillClrLst>
    <dgm:linClrLst meth="repeat">
      <a:schemeClr val="tx1"/>
    </dgm:linClrLst>
    <dgm:effectClrLst/>
    <dgm:txLinClrLst/>
    <dgm:txFillClrLst/>
    <dgm:txEffectClrLst/>
  </dgm:styleLbl>
  <dgm:styleLbl name="node4">
    <dgm:fillClrLst meth="repeat">
      <a:schemeClr val="accent1"/>
    </dgm:fillClrLst>
    <dgm:linClrLst meth="repeat">
      <a:schemeClr val="tx1"/>
    </dgm:linClrLst>
    <dgm:effectClrLst/>
    <dgm:txLinClrLst/>
    <dgm:txFillClrLst/>
    <dgm:txEffectClrLst/>
  </dgm:styleLbl>
  <dgm:styleLbl name="fgImgPlace1">
    <dgm:fillClrLst meth="repeat">
      <a:schemeClr val="accent1">
        <a:tint val="50000"/>
      </a:schemeClr>
    </dgm:fillClrLst>
    <dgm:linClrLst meth="repeat">
      <a:schemeClr val="tx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tx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tx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tx1"/>
    </dgm:linClrLst>
    <dgm:effectClrLst/>
    <dgm:txLinClrLst/>
    <dgm:txFillClrLst/>
    <dgm:txEffectClrLst/>
  </dgm:styleLbl>
  <dgm:styleLbl name="fgSibTrans2D1">
    <dgm:fillClrLst meth="repeat">
      <a:schemeClr val="accent1">
        <a:tint val="60000"/>
      </a:schemeClr>
    </dgm:fillClrLst>
    <dgm:linClrLst meth="repeat">
      <a:schemeClr val="tx1"/>
    </dgm:linClrLst>
    <dgm:effectClrLst/>
    <dgm:txLinClrLst/>
    <dgm:txFillClrLst/>
    <dgm:txEffectClrLst/>
  </dgm:styleLbl>
  <dgm:styleLbl name="bgSibTrans2D1">
    <dgm:fillClrLst meth="repeat">
      <a:schemeClr val="accent1">
        <a:tint val="60000"/>
      </a:schemeClr>
    </dgm:fillClrLst>
    <dgm:linClrLst meth="repeat">
      <a:schemeClr val="tx1"/>
    </dgm:linClrLst>
    <dgm:effectClrLst/>
    <dgm:txLinClrLst/>
    <dgm:txFillClrLst/>
    <dgm:txEffectClrLst/>
  </dgm:styleLbl>
  <dgm:styleLbl name="sibTrans1D1">
    <dgm:fillClrLst meth="repeat">
      <a:schemeClr val="accent1"/>
    </dgm:fillClrLst>
    <dgm:linClrLst meth="repeat">
      <a:schemeClr val="tx1"/>
    </dgm:linClrLst>
    <dgm:effectClrLst/>
    <dgm:txLinClrLst/>
    <dgm:txFillClrLst meth="repeat">
      <a:schemeClr val="tx1"/>
    </dgm:txFillClrLst>
    <dgm:txEffectClrLst/>
  </dgm:styleLbl>
  <dgm:styleLbl name="callout">
    <dgm:fillClrLst meth="repeat">
      <a:schemeClr val="accent1"/>
    </dgm:fillClrLst>
    <dgm:linClrLst meth="repeat">
      <a:schemeClr val="tx1"/>
    </dgm:linClrLst>
    <dgm:effectClrLst/>
    <dgm:txLinClrLst/>
    <dgm:txFillClrLst meth="repeat">
      <a:schemeClr val="tx1"/>
    </dgm:txFillClrLst>
    <dgm:txEffectClrLst/>
  </dgm:styleLbl>
  <dgm:styleLbl name="asst0">
    <dgm:fillClrLst meth="repeat">
      <a:schemeClr val="accent1"/>
    </dgm:fillClrLst>
    <dgm:linClrLst meth="repeat">
      <a:schemeClr val="tx1"/>
    </dgm:linClrLst>
    <dgm:effectClrLst/>
    <dgm:txLinClrLst/>
    <dgm:txFillClrLst/>
    <dgm:txEffectClrLst/>
  </dgm:styleLbl>
  <dgm:styleLbl name="asst1">
    <dgm:fillClrLst meth="repeat">
      <a:schemeClr val="accent1"/>
    </dgm:fillClrLst>
    <dgm:linClrLst meth="repeat">
      <a:schemeClr val="tx1"/>
    </dgm:linClrLst>
    <dgm:effectClrLst/>
    <dgm:txLinClrLst/>
    <dgm:txFillClrLst/>
    <dgm:txEffectClrLst/>
  </dgm:styleLbl>
  <dgm:styleLbl name="asst2">
    <dgm:fillClrLst meth="repeat">
      <a:schemeClr val="accent1"/>
    </dgm:fillClrLst>
    <dgm:linClrLst meth="repeat">
      <a:schemeClr val="tx1"/>
    </dgm:linClrLst>
    <dgm:effectClrLst/>
    <dgm:txLinClrLst/>
    <dgm:txFillClrLst/>
    <dgm:txEffectClrLst/>
  </dgm:styleLbl>
  <dgm:styleLbl name="asst3">
    <dgm:fillClrLst meth="repeat">
      <a:schemeClr val="accent1"/>
    </dgm:fillClrLst>
    <dgm:linClrLst meth="repeat">
      <a:schemeClr val="tx1"/>
    </dgm:linClrLst>
    <dgm:effectClrLst/>
    <dgm:txLinClrLst/>
    <dgm:txFillClrLst/>
    <dgm:txEffectClrLst/>
  </dgm:styleLbl>
  <dgm:styleLbl name="asst4">
    <dgm:fillClrLst meth="repeat">
      <a:schemeClr val="accent1"/>
    </dgm:fillClrLst>
    <dgm:linClrLst meth="repeat">
      <a:schemeClr val="tx1"/>
    </dgm:linClrLst>
    <dgm:effectClrLst/>
    <dgm:txLinClrLst/>
    <dgm:txFillClrLst/>
    <dgm:txEffectClrLst/>
  </dgm:styleLbl>
  <dgm:styleLbl name="parChTrans2D1">
    <dgm:fillClrLst meth="repeat">
      <a:schemeClr val="accent1">
        <a:tint val="60000"/>
      </a:schemeClr>
    </dgm:fillClrLst>
    <dgm:linClrLst meth="repeat">
      <a:schemeClr val="tx1"/>
    </dgm:linClrLst>
    <dgm:effectClrLst/>
    <dgm:txLinClrLst/>
    <dgm:txFillClrLst meth="repeat">
      <a:schemeClr val="lt1"/>
    </dgm:txFillClrLst>
    <dgm:txEffectClrLst/>
  </dgm:styleLbl>
  <dgm:styleLbl name="parChTrans2D2">
    <dgm:fillClrLst meth="repeat">
      <a:schemeClr val="accent1"/>
    </dgm:fillClrLst>
    <dgm:linClrLst meth="repeat">
      <a:schemeClr val="tx1"/>
    </dgm:linClrLst>
    <dgm:effectClrLst/>
    <dgm:txLinClrLst/>
    <dgm:txFillClrLst meth="repeat">
      <a:schemeClr val="lt1"/>
    </dgm:txFillClrLst>
    <dgm:txEffectClrLst/>
  </dgm:styleLbl>
  <dgm:styleLbl name="parChTrans2D3">
    <dgm:fillClrLst meth="repeat">
      <a:schemeClr val="accent1"/>
    </dgm:fillClrLst>
    <dgm:linClrLst meth="repeat">
      <a:schemeClr val="tx1"/>
    </dgm:linClrLst>
    <dgm:effectClrLst/>
    <dgm:txLinClrLst/>
    <dgm:txFillClrLst meth="repeat">
      <a:schemeClr val="lt1"/>
    </dgm:txFillClrLst>
    <dgm:txEffectClrLst/>
  </dgm:styleLbl>
  <dgm:styleLbl name="parChTrans2D4">
    <dgm:fillClrLst meth="repeat">
      <a:schemeClr val="accent1"/>
    </dgm:fillClrLst>
    <dgm:linClrLst meth="repeat">
      <a:schemeClr val="tx1"/>
    </dgm:linClrLst>
    <dgm:effectClrLst/>
    <dgm:txLinClrLst/>
    <dgm:txFillClrLst meth="repeat">
      <a:schemeClr val="lt1"/>
    </dgm:txFillClrLst>
    <dgm:txEffectClrLst/>
  </dgm:styleLbl>
  <dgm:styleLbl name="parChTrans1D1">
    <dgm:fillClrLst meth="repeat">
      <a:schemeClr val="accent1"/>
    </dgm:fillClrLst>
    <dgm:linClrLst meth="repeat">
      <a:schemeClr val="tx1"/>
    </dgm:linClrLst>
    <dgm:effectClrLst/>
    <dgm:txLinClrLst/>
    <dgm:txFillClrLst meth="repeat">
      <a:schemeClr val="tx1"/>
    </dgm:txFillClrLst>
    <dgm:txEffectClrLst/>
  </dgm:styleLbl>
  <dgm:styleLbl name="parChTrans1D2">
    <dgm:fillClrLst meth="repeat">
      <a:schemeClr val="accent1"/>
    </dgm:fillClrLst>
    <dgm:linClrLst meth="repeat">
      <a:schemeClr val="tx1"/>
    </dgm:linClrLst>
    <dgm:effectClrLst/>
    <dgm:txLinClrLst/>
    <dgm:txFillClrLst meth="repeat">
      <a:schemeClr val="tx1"/>
    </dgm:txFillClrLst>
    <dgm:txEffectClrLst/>
  </dgm:styleLbl>
  <dgm:styleLbl name="parChTrans1D3">
    <dgm:fillClrLst meth="repeat">
      <a:schemeClr val="accent1"/>
    </dgm:fillClrLst>
    <dgm:linClrLst meth="repeat">
      <a:schemeClr val="tx1"/>
    </dgm:linClrLst>
    <dgm:effectClrLst/>
    <dgm:txLinClrLst/>
    <dgm:txFillClrLst meth="repeat">
      <a:schemeClr val="tx1"/>
    </dgm:txFillClrLst>
    <dgm:txEffectClrLst/>
  </dgm:styleLbl>
  <dgm:styleLbl name="parChTrans1D4">
    <dgm:fillClrLst meth="repeat">
      <a:schemeClr val="accent1"/>
    </dgm:fillClrLst>
    <dgm:linClrLst meth="repeat">
      <a:schemeClr val="tx1"/>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tx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tx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tx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tx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tx1"/>
    </dgm:linClrLst>
    <dgm:effectClrLst/>
    <dgm:txLinClrLst/>
    <dgm:txFillClrLst meth="repeat">
      <a:schemeClr val="dk1"/>
    </dgm:txFillClrLst>
    <dgm:txEffectClrLst/>
  </dgm:styleLbl>
  <dgm:styleLbl name="solidFgAcc1">
    <dgm:fillClrLst meth="repeat">
      <a:schemeClr val="lt1"/>
    </dgm:fillClrLst>
    <dgm:linClrLst meth="repeat">
      <a:schemeClr val="tx1"/>
    </dgm:linClrLst>
    <dgm:effectClrLst/>
    <dgm:txLinClrLst/>
    <dgm:txFillClrLst meth="repeat">
      <a:schemeClr val="dk1"/>
    </dgm:txFillClrLst>
    <dgm:txEffectClrLst/>
  </dgm:styleLbl>
  <dgm:styleLbl name="solidAlignAcc1">
    <dgm:fillClrLst meth="repeat">
      <a:schemeClr val="lt1"/>
    </dgm:fillClrLst>
    <dgm:linClrLst meth="repeat">
      <a:schemeClr val="tx1"/>
    </dgm:linClrLst>
    <dgm:effectClrLst/>
    <dgm:txLinClrLst/>
    <dgm:txFillClrLst meth="repeat">
      <a:schemeClr val="dk1"/>
    </dgm:txFillClrLst>
    <dgm:txEffectClrLst/>
  </dgm:styleLbl>
  <dgm:styleLbl name="solidBgAcc1">
    <dgm:fillClrLst meth="repeat">
      <a:schemeClr val="lt1"/>
    </dgm:fillClrLst>
    <dgm:linClrLst meth="repeat">
      <a:schemeClr val="tx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tx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tx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tx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tx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tx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tx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tx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tx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tx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tx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tx1"/>
    </dgm:linClrLst>
    <dgm:effectClrLst/>
    <dgm:txLinClrLst/>
    <dgm:txFillClrLst meth="repeat">
      <a:schemeClr val="dk1"/>
    </dgm:txFillClrLst>
    <dgm:txEffectClrLst/>
  </dgm:styleLbl>
  <dgm:styleLbl name="revTx">
    <dgm:fillClrLst meth="repeat">
      <a:schemeClr val="lt1">
        <a:alpha val="0"/>
      </a:schemeClr>
    </dgm:fillClrLst>
    <dgm:linClrLst meth="repeat">
      <a:schemeClr val="tx1"/>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EDC7B3-A621-462A-AED5-4DC8A62D55FE}" type="doc">
      <dgm:prSet loTypeId="urn:microsoft.com/office/officeart/2005/8/layout/orgChart1" qsTypeId="urn:microsoft.com/office/officeart/2005/8/quickstyle/simple1" csTypeId="urn:microsoft.com/office/officeart/2005/8/colors/accent1_2#1"/>
      <dgm:spPr/>
      <dgm:t>
        <a:bodyPr/>
        <a:lstStyle/>
        <a:p>
          <a:endParaRPr/>
        </a:p>
      </dgm:t>
    </dgm:pt>
    <dgm:pt modelId="{E0631FEF-25A0-4A66-88D2-796F67B7A0BD}" type="parTrans" cxnId="{7BA0102A-C2E0-4B42-9B23-9DDDA71629F1}">
      <dgm:prSet/>
      <dgm:spPr/>
      <dgm:t>
        <a:bodyPr/>
        <a:lstStyle/>
        <a:p>
          <a:endParaRPr/>
        </a:p>
      </dgm:t>
    </dgm:pt>
    <dgm:pt modelId="{0B7F854D-4832-4420-9EC8-86F060EB7DC7}">
      <dgm:prSet phldrT="[Text]" custT="1"/>
      <dgm:spPr>
        <a:ln>
          <a:noFill/>
        </a:ln>
      </dgm:spPr>
      <dgm:t>
        <a:bodyPr rtlCol="0"/>
        <a:lstStyle/>
        <a:p>
          <a:r>
            <a:rPr lang="en-US" sz="1600" dirty="0">
              <a:solidFill>
                <a:schemeClr val="lt1"/>
              </a:solidFill>
              <a:latin typeface="+mj-lt"/>
            </a:rPr>
            <a:t>Core Platform</a:t>
          </a:r>
        </a:p>
      </dgm:t>
    </dgm:pt>
    <dgm:pt modelId="{C63CD6F3-4B71-4816-AF85-966958EBB64E}" type="sibTrans" cxnId="{7BA0102A-C2E0-4B42-9B23-9DDDA71629F1}">
      <dgm:prSet/>
      <dgm:spPr/>
      <dgm:t>
        <a:bodyPr/>
        <a:lstStyle/>
        <a:p>
          <a:endParaRPr/>
        </a:p>
      </dgm:t>
    </dgm:pt>
    <dgm:pt modelId="{2DC2F22F-9CD7-471C-B1FF-B78C117D0878}" type="parTrans" cxnId="{CFBF58BD-5FC2-4F59-AAE1-27E0C9A52714}">
      <dgm:prSet/>
      <dgm:spPr/>
      <dgm:t>
        <a:bodyPr/>
        <a:lstStyle/>
        <a:p>
          <a:endParaRPr/>
        </a:p>
      </dgm:t>
    </dgm:pt>
    <dgm:pt modelId="{A90AD188-5C89-47FA-9566-C90140C8BB1F}">
      <dgm:prSet phldrT="[Text]" custT="1"/>
      <dgm:spPr>
        <a:solidFill>
          <a:schemeClr val="accent2"/>
        </a:solidFill>
        <a:ln>
          <a:noFill/>
        </a:ln>
      </dgm:spPr>
      <dgm:t>
        <a:bodyPr rtlCol="0"/>
        <a:lstStyle/>
        <a:p>
          <a:r>
            <a:rPr lang="en-US" sz="1600" dirty="0">
              <a:solidFill>
                <a:schemeClr val="lt1"/>
              </a:solidFill>
              <a:latin typeface="+mj-lt"/>
            </a:rPr>
            <a:t>Product Capabilities</a:t>
          </a:r>
        </a:p>
      </dgm:t>
    </dgm:pt>
    <dgm:pt modelId="{161E3D5D-C4B9-4688-A03C-7871B084E4E1}" type="sibTrans" cxnId="{CFBF58BD-5FC2-4F59-AAE1-27E0C9A52714}">
      <dgm:prSet/>
      <dgm:spPr/>
      <dgm:t>
        <a:bodyPr/>
        <a:lstStyle/>
        <a:p>
          <a:endParaRPr/>
        </a:p>
      </dgm:t>
    </dgm:pt>
    <dgm:pt modelId="{9C8C2EE7-F9D8-4848-AB51-63687C2F0DEE}" type="parTrans" cxnId="{9BC7461B-CF1B-4132-97FF-D8B4D772ACB8}">
      <dgm:prSet/>
      <dgm:spPr/>
      <dgm:t>
        <a:bodyPr/>
        <a:lstStyle/>
        <a:p>
          <a:endParaRPr/>
        </a:p>
      </dgm:t>
    </dgm:pt>
    <dgm:pt modelId="{7ED3ED30-5D29-4AF5-ABAB-A7AB25253541}">
      <dgm:prSet phldrT="[Text]" custT="1"/>
      <dgm:spPr>
        <a:solidFill>
          <a:schemeClr val="accent3"/>
        </a:solidFill>
        <a:ln>
          <a:noFill/>
        </a:ln>
      </dgm:spPr>
      <dgm:t>
        <a:bodyPr rtlCol="0"/>
        <a:lstStyle/>
        <a:p>
          <a:r>
            <a:rPr lang="en-US" sz="1600" dirty="0">
              <a:solidFill>
                <a:schemeClr val="lt1"/>
              </a:solidFill>
              <a:latin typeface="+mj-lt"/>
            </a:rPr>
            <a:t>Customer Outcomes</a:t>
          </a:r>
        </a:p>
      </dgm:t>
    </dgm:pt>
    <dgm:pt modelId="{DC1068A2-2A09-46AE-AAAE-F6007BBE89E6}" type="sibTrans" cxnId="{9BC7461B-CF1B-4132-97FF-D8B4D772ACB8}">
      <dgm:prSet/>
      <dgm:spPr/>
      <dgm:t>
        <a:bodyPr/>
        <a:lstStyle/>
        <a:p>
          <a:endParaRPr/>
        </a:p>
      </dgm:t>
    </dgm:pt>
    <dgm:pt modelId="{83599303-1334-4453-9FD6-542ECFFF7D04}" type="parTrans" cxnId="{03A90299-D76E-404F-B47B-973E4B50EE5F}">
      <dgm:prSet/>
      <dgm:spPr/>
      <dgm:t>
        <a:bodyPr/>
        <a:lstStyle/>
        <a:p>
          <a:endParaRPr/>
        </a:p>
      </dgm:t>
    </dgm:pt>
    <dgm:pt modelId="{63425799-3A6C-4E3D-A784-3667AA0531D5}">
      <dgm:prSet phldrT="[Text]" custT="1"/>
      <dgm:spPr>
        <a:solidFill>
          <a:schemeClr val="accent3"/>
        </a:solidFill>
        <a:ln>
          <a:noFill/>
        </a:ln>
      </dgm:spPr>
      <dgm:t>
        <a:bodyPr rtlCol="0"/>
        <a:lstStyle/>
        <a:p>
          <a:r>
            <a:rPr lang="en-US" sz="1600" dirty="0">
              <a:solidFill>
                <a:schemeClr val="lt1"/>
              </a:solidFill>
              <a:latin typeface="+mj-lt"/>
            </a:rPr>
            <a:t>New Use Cases</a:t>
          </a:r>
        </a:p>
      </dgm:t>
    </dgm:pt>
    <dgm:pt modelId="{226D7242-8C81-4075-A374-46987128BCBB}" type="sibTrans" cxnId="{03A90299-D76E-404F-B47B-973E4B50EE5F}">
      <dgm:prSet/>
      <dgm:spPr/>
      <dgm:t>
        <a:bodyPr/>
        <a:lstStyle/>
        <a:p>
          <a:endParaRPr/>
        </a:p>
      </dgm:t>
    </dgm:pt>
    <dgm:pt modelId="{E5E09769-AFAD-4014-A35E-1FEF7CC3181B}" type="parTrans" cxnId="{3ABC8EE4-26F5-4948-A55E-F0B6C2C75B2C}">
      <dgm:prSet/>
      <dgm:spPr/>
      <dgm:t>
        <a:bodyPr/>
        <a:lstStyle/>
        <a:p>
          <a:endParaRPr/>
        </a:p>
      </dgm:t>
    </dgm:pt>
    <dgm:pt modelId="{EC68775B-5E11-4EA2-AAAD-545CBD973CDF}">
      <dgm:prSet phldrT="[Text]" custT="1"/>
      <dgm:spPr>
        <a:solidFill>
          <a:schemeClr val="accent2"/>
        </a:solidFill>
        <a:ln>
          <a:noFill/>
        </a:ln>
      </dgm:spPr>
      <dgm:t>
        <a:bodyPr rtlCol="0"/>
        <a:lstStyle/>
        <a:p>
          <a:r>
            <a:rPr lang="en-US" sz="1600" dirty="0">
              <a:solidFill>
                <a:schemeClr val="lt1"/>
              </a:solidFill>
              <a:latin typeface="+mj-lt"/>
            </a:rPr>
            <a:t>Scalable Foundation</a:t>
          </a:r>
        </a:p>
      </dgm:t>
    </dgm:pt>
    <dgm:pt modelId="{95EDC91D-1204-42A0-81B7-E0CFFA8CBB31}" type="sibTrans" cxnId="{3ABC8EE4-26F5-4948-A55E-F0B6C2C75B2C}">
      <dgm:prSet/>
      <dgm:spPr/>
      <dgm:t>
        <a:bodyPr/>
        <a:lstStyle/>
        <a:p>
          <a:endParaRPr/>
        </a:p>
      </dgm:t>
    </dgm:pt>
    <dgm:pt modelId="{DE596CAD-8A1C-45B1-9423-FBF0AB89D73C}" type="parTrans" cxnId="{E86B643B-A391-4CC7-90EC-7A34DC7E5F85}">
      <dgm:prSet/>
      <dgm:spPr/>
      <dgm:t>
        <a:bodyPr/>
        <a:lstStyle/>
        <a:p>
          <a:endParaRPr/>
        </a:p>
      </dgm:t>
    </dgm:pt>
    <dgm:pt modelId="{C51032E2-BA0C-4075-B432-683263D3A2F8}">
      <dgm:prSet phldrT="[Text]" custT="1"/>
      <dgm:spPr>
        <a:solidFill>
          <a:schemeClr val="accent3"/>
        </a:solidFill>
        <a:ln>
          <a:noFill/>
        </a:ln>
      </dgm:spPr>
      <dgm:t>
        <a:bodyPr rtlCol="0"/>
        <a:lstStyle/>
        <a:p>
          <a:r>
            <a:rPr lang="en-US" sz="1600" dirty="0">
              <a:solidFill>
                <a:schemeClr val="lt1"/>
              </a:solidFill>
              <a:latin typeface="+mj-lt"/>
            </a:rPr>
            <a:t>Expansion Readiness</a:t>
          </a:r>
        </a:p>
      </dgm:t>
    </dgm:pt>
    <dgm:pt modelId="{69D61128-6C38-4F95-AD86-6B3D6A9C53BB}" type="sibTrans" cxnId="{E86B643B-A391-4CC7-90EC-7A34DC7E5F85}">
      <dgm:prSet/>
      <dgm:spPr/>
      <dgm:t>
        <a:bodyPr/>
        <a:lstStyle/>
        <a:p>
          <a:endParaRPr/>
        </a:p>
      </dgm:t>
    </dgm:pt>
    <dgm:pt modelId="{DBCA31F6-2EEC-4584-9170-9901BB48EE51}" type="pres">
      <dgm:prSet presAssocID="{05EDC7B3-A621-462A-AED5-4DC8A62D55FE}" presName="hierChild1" presStyleCnt="0">
        <dgm:presLayoutVars>
          <dgm:orgChart val="1"/>
          <dgm:chPref val="1"/>
          <dgm:dir/>
          <dgm:animOne val="branch"/>
          <dgm:animLvl val="lvl"/>
          <dgm:resizeHandles/>
        </dgm:presLayoutVars>
      </dgm:prSet>
      <dgm:spPr/>
    </dgm:pt>
    <dgm:pt modelId="{1B2B9F66-9B22-4D3D-AC74-28E3B68AC5A8}" type="pres">
      <dgm:prSet presAssocID="{0B7F854D-4832-4420-9EC8-86F060EB7DC7}" presName="hierRoot1" presStyleCnt="0">
        <dgm:presLayoutVars>
          <dgm:hierBranch val="init"/>
        </dgm:presLayoutVars>
      </dgm:prSet>
      <dgm:spPr/>
    </dgm:pt>
    <dgm:pt modelId="{65851590-F884-4E5C-8C3E-B936EC9CAE53}" type="pres">
      <dgm:prSet presAssocID="{0B7F854D-4832-4420-9EC8-86F060EB7DC7}" presName="rootComposite1" presStyleCnt="0"/>
      <dgm:spPr/>
    </dgm:pt>
    <dgm:pt modelId="{ACDBD88D-1CF0-4966-B346-7367F9A1967D}" type="pres">
      <dgm:prSet presAssocID="{0B7F854D-4832-4420-9EC8-86F060EB7DC7}" presName="rootText1" presStyleLbl="node0" presStyleIdx="0" presStyleCnt="1">
        <dgm:presLayoutVars>
          <dgm:chPref val="3"/>
        </dgm:presLayoutVars>
      </dgm:prSet>
      <dgm:spPr/>
    </dgm:pt>
    <dgm:pt modelId="{EA0E6BC6-856E-4438-9AFF-CDA0ECC2F578}" type="pres">
      <dgm:prSet presAssocID="{0B7F854D-4832-4420-9EC8-86F060EB7DC7}" presName="rootConnector1" presStyleLbl="node1" presStyleIdx="0" presStyleCnt="0"/>
      <dgm:spPr/>
    </dgm:pt>
    <dgm:pt modelId="{2576970C-A56D-44E9-B7C0-864AD60531E3}" type="pres">
      <dgm:prSet presAssocID="{0B7F854D-4832-4420-9EC8-86F060EB7DC7}" presName="hierChild2" presStyleCnt="0"/>
      <dgm:spPr/>
    </dgm:pt>
    <dgm:pt modelId="{2855EE12-7501-47FE-9719-B7888B622ABF}" type="pres">
      <dgm:prSet presAssocID="{2DC2F22F-9CD7-471C-B1FF-B78C117D0878}" presName="Name37" presStyleLbl="parChTrans1D2" presStyleIdx="0" presStyleCnt="2"/>
      <dgm:spPr/>
    </dgm:pt>
    <dgm:pt modelId="{82B74FCE-739B-4365-B933-34EAD6EDBF5D}" type="pres">
      <dgm:prSet presAssocID="{A90AD188-5C89-47FA-9566-C90140C8BB1F}" presName="hierRoot2" presStyleCnt="0">
        <dgm:presLayoutVars>
          <dgm:hierBranch val="init"/>
        </dgm:presLayoutVars>
      </dgm:prSet>
      <dgm:spPr/>
    </dgm:pt>
    <dgm:pt modelId="{F593EFE9-09A1-4C90-9ADA-A33DE6C246E4}" type="pres">
      <dgm:prSet presAssocID="{A90AD188-5C89-47FA-9566-C90140C8BB1F}" presName="rootComposite" presStyleCnt="0"/>
      <dgm:spPr/>
    </dgm:pt>
    <dgm:pt modelId="{6C55C7BB-8AB3-4E3E-B2D3-50EA1050D170}" type="pres">
      <dgm:prSet presAssocID="{A90AD188-5C89-47FA-9566-C90140C8BB1F}" presName="rootText" presStyleLbl="node2" presStyleIdx="0" presStyleCnt="2">
        <dgm:presLayoutVars>
          <dgm:chPref val="3"/>
        </dgm:presLayoutVars>
      </dgm:prSet>
      <dgm:spPr/>
    </dgm:pt>
    <dgm:pt modelId="{9AA459C7-F090-42C8-A67A-375635F1F50F}" type="pres">
      <dgm:prSet presAssocID="{A90AD188-5C89-47FA-9566-C90140C8BB1F}" presName="rootConnector" presStyleLbl="node2" presStyleIdx="0" presStyleCnt="2"/>
      <dgm:spPr/>
    </dgm:pt>
    <dgm:pt modelId="{933DAE8A-530C-4611-BF60-FCF76FF54F14}" type="pres">
      <dgm:prSet presAssocID="{A90AD188-5C89-47FA-9566-C90140C8BB1F}" presName="hierChild4" presStyleCnt="0"/>
      <dgm:spPr/>
    </dgm:pt>
    <dgm:pt modelId="{69A29957-C3C6-4B89-B0DA-1CFCF2C1C2EE}" type="pres">
      <dgm:prSet presAssocID="{9C8C2EE7-F9D8-4848-AB51-63687C2F0DEE}" presName="Name37" presStyleLbl="parChTrans1D3" presStyleIdx="0" presStyleCnt="3"/>
      <dgm:spPr/>
    </dgm:pt>
    <dgm:pt modelId="{84CB0CA3-C74F-4E6B-842F-4D60013DC871}" type="pres">
      <dgm:prSet presAssocID="{7ED3ED30-5D29-4AF5-ABAB-A7AB25253541}" presName="hierRoot2" presStyleCnt="0">
        <dgm:presLayoutVars>
          <dgm:hierBranch val="init"/>
        </dgm:presLayoutVars>
      </dgm:prSet>
      <dgm:spPr/>
    </dgm:pt>
    <dgm:pt modelId="{ACA1576E-533F-4008-A6A6-F7A1732AAB3C}" type="pres">
      <dgm:prSet presAssocID="{7ED3ED30-5D29-4AF5-ABAB-A7AB25253541}" presName="rootComposite" presStyleCnt="0"/>
      <dgm:spPr/>
    </dgm:pt>
    <dgm:pt modelId="{667F75C1-7DB2-4BB1-B7A4-7C57E1467191}" type="pres">
      <dgm:prSet presAssocID="{7ED3ED30-5D29-4AF5-ABAB-A7AB25253541}" presName="rootText" presStyleLbl="node3" presStyleIdx="0" presStyleCnt="3">
        <dgm:presLayoutVars>
          <dgm:chPref val="3"/>
        </dgm:presLayoutVars>
      </dgm:prSet>
      <dgm:spPr/>
    </dgm:pt>
    <dgm:pt modelId="{EF31A37A-9053-4FAE-8C98-ACB20F57C399}" type="pres">
      <dgm:prSet presAssocID="{7ED3ED30-5D29-4AF5-ABAB-A7AB25253541}" presName="rootConnector" presStyleLbl="node3" presStyleIdx="0" presStyleCnt="3"/>
      <dgm:spPr/>
    </dgm:pt>
    <dgm:pt modelId="{CF814F38-BA26-4C96-AECE-B4FAB23CE2B5}" type="pres">
      <dgm:prSet presAssocID="{7ED3ED30-5D29-4AF5-ABAB-A7AB25253541}" presName="hierChild4" presStyleCnt="0"/>
      <dgm:spPr/>
    </dgm:pt>
    <dgm:pt modelId="{64C452DC-3E75-4C47-BCF7-A5C0E0FEA268}" type="pres">
      <dgm:prSet presAssocID="{7ED3ED30-5D29-4AF5-ABAB-A7AB25253541}" presName="hierChild5" presStyleCnt="0"/>
      <dgm:spPr/>
    </dgm:pt>
    <dgm:pt modelId="{F0F18C2B-4EA6-4D01-AFED-B3EEAE54A9C9}" type="pres">
      <dgm:prSet presAssocID="{83599303-1334-4453-9FD6-542ECFFF7D04}" presName="Name37" presStyleLbl="parChTrans1D3" presStyleIdx="1" presStyleCnt="3"/>
      <dgm:spPr/>
    </dgm:pt>
    <dgm:pt modelId="{B77C89FA-61E7-4A3E-86F6-A95F8D310820}" type="pres">
      <dgm:prSet presAssocID="{63425799-3A6C-4E3D-A784-3667AA0531D5}" presName="hierRoot2" presStyleCnt="0">
        <dgm:presLayoutVars>
          <dgm:hierBranch val="init"/>
        </dgm:presLayoutVars>
      </dgm:prSet>
      <dgm:spPr/>
    </dgm:pt>
    <dgm:pt modelId="{C3861388-E1D2-4B41-86E7-2F1086596432}" type="pres">
      <dgm:prSet presAssocID="{63425799-3A6C-4E3D-A784-3667AA0531D5}" presName="rootComposite" presStyleCnt="0"/>
      <dgm:spPr/>
    </dgm:pt>
    <dgm:pt modelId="{06FF5AC3-2B8E-4F95-8405-FADB2F8539B9}" type="pres">
      <dgm:prSet presAssocID="{63425799-3A6C-4E3D-A784-3667AA0531D5}" presName="rootText" presStyleLbl="node3" presStyleIdx="1" presStyleCnt="3">
        <dgm:presLayoutVars>
          <dgm:chPref val="3"/>
        </dgm:presLayoutVars>
      </dgm:prSet>
      <dgm:spPr/>
    </dgm:pt>
    <dgm:pt modelId="{C80A5D30-8B5B-420D-A44E-47CFC0D6CD00}" type="pres">
      <dgm:prSet presAssocID="{63425799-3A6C-4E3D-A784-3667AA0531D5}" presName="rootConnector" presStyleLbl="node3" presStyleIdx="1" presStyleCnt="3"/>
      <dgm:spPr/>
    </dgm:pt>
    <dgm:pt modelId="{BBF4AF20-FDEC-4077-B29F-1A871113BD59}" type="pres">
      <dgm:prSet presAssocID="{63425799-3A6C-4E3D-A784-3667AA0531D5}" presName="hierChild4" presStyleCnt="0"/>
      <dgm:spPr/>
    </dgm:pt>
    <dgm:pt modelId="{7CA9A842-0C4C-499E-A754-BC0C95F4A570}" type="pres">
      <dgm:prSet presAssocID="{63425799-3A6C-4E3D-A784-3667AA0531D5}" presName="hierChild5" presStyleCnt="0"/>
      <dgm:spPr/>
    </dgm:pt>
    <dgm:pt modelId="{83DE07AD-ECEC-4935-BD7E-150018692C7A}" type="pres">
      <dgm:prSet presAssocID="{A90AD188-5C89-47FA-9566-C90140C8BB1F}" presName="hierChild5" presStyleCnt="0"/>
      <dgm:spPr/>
    </dgm:pt>
    <dgm:pt modelId="{F9DD92EF-B217-4EFE-962C-A7DB41CBC76C}" type="pres">
      <dgm:prSet presAssocID="{E5E09769-AFAD-4014-A35E-1FEF7CC3181B}" presName="Name37" presStyleLbl="parChTrans1D2" presStyleIdx="1" presStyleCnt="2"/>
      <dgm:spPr/>
    </dgm:pt>
    <dgm:pt modelId="{2C1790AE-D103-4BB9-8CE8-1E994B2D2565}" type="pres">
      <dgm:prSet presAssocID="{EC68775B-5E11-4EA2-AAAD-545CBD973CDF}" presName="hierRoot2" presStyleCnt="0">
        <dgm:presLayoutVars>
          <dgm:hierBranch val="init"/>
        </dgm:presLayoutVars>
      </dgm:prSet>
      <dgm:spPr/>
    </dgm:pt>
    <dgm:pt modelId="{411EBDE2-984E-49A1-BFDC-D2ED79C7C6FA}" type="pres">
      <dgm:prSet presAssocID="{EC68775B-5E11-4EA2-AAAD-545CBD973CDF}" presName="rootComposite" presStyleCnt="0"/>
      <dgm:spPr/>
    </dgm:pt>
    <dgm:pt modelId="{C1A84758-BC71-4554-A441-2CF925FFC7B5}" type="pres">
      <dgm:prSet presAssocID="{EC68775B-5E11-4EA2-AAAD-545CBD973CDF}" presName="rootText" presStyleLbl="node2" presStyleIdx="1" presStyleCnt="2">
        <dgm:presLayoutVars>
          <dgm:chPref val="3"/>
        </dgm:presLayoutVars>
      </dgm:prSet>
      <dgm:spPr/>
    </dgm:pt>
    <dgm:pt modelId="{42E02588-5392-4014-A2D7-7C5333DAC4A0}" type="pres">
      <dgm:prSet presAssocID="{EC68775B-5E11-4EA2-AAAD-545CBD973CDF}" presName="rootConnector" presStyleLbl="node2" presStyleIdx="1" presStyleCnt="2"/>
      <dgm:spPr/>
    </dgm:pt>
    <dgm:pt modelId="{2CC1A832-342C-4C27-ACD5-924FFACCF51D}" type="pres">
      <dgm:prSet presAssocID="{EC68775B-5E11-4EA2-AAAD-545CBD973CDF}" presName="hierChild4" presStyleCnt="0"/>
      <dgm:spPr/>
    </dgm:pt>
    <dgm:pt modelId="{3C7FAF40-EC68-429A-BF6B-2EEBF8CAA007}" type="pres">
      <dgm:prSet presAssocID="{DE596CAD-8A1C-45B1-9423-FBF0AB89D73C}" presName="Name37" presStyleLbl="parChTrans1D3" presStyleIdx="2" presStyleCnt="3"/>
      <dgm:spPr/>
    </dgm:pt>
    <dgm:pt modelId="{9B066D9F-F68A-412F-80B8-1A9ED497D273}" type="pres">
      <dgm:prSet presAssocID="{C51032E2-BA0C-4075-B432-683263D3A2F8}" presName="hierRoot2" presStyleCnt="0">
        <dgm:presLayoutVars>
          <dgm:hierBranch val="init"/>
        </dgm:presLayoutVars>
      </dgm:prSet>
      <dgm:spPr/>
    </dgm:pt>
    <dgm:pt modelId="{544D25DB-2E47-48B5-BDAA-6A00541FDE46}" type="pres">
      <dgm:prSet presAssocID="{C51032E2-BA0C-4075-B432-683263D3A2F8}" presName="rootComposite" presStyleCnt="0"/>
      <dgm:spPr/>
    </dgm:pt>
    <dgm:pt modelId="{5570A23A-DC9A-43B8-ACA0-A142374949AF}" type="pres">
      <dgm:prSet presAssocID="{C51032E2-BA0C-4075-B432-683263D3A2F8}" presName="rootText" presStyleLbl="node3" presStyleIdx="2" presStyleCnt="3">
        <dgm:presLayoutVars>
          <dgm:chPref val="3"/>
        </dgm:presLayoutVars>
      </dgm:prSet>
      <dgm:spPr/>
    </dgm:pt>
    <dgm:pt modelId="{EEAFE51B-83AA-4FD9-B4AB-9B765BEF2693}" type="pres">
      <dgm:prSet presAssocID="{C51032E2-BA0C-4075-B432-683263D3A2F8}" presName="rootConnector" presStyleLbl="node3" presStyleIdx="2" presStyleCnt="3"/>
      <dgm:spPr/>
    </dgm:pt>
    <dgm:pt modelId="{7A4C5277-88C7-4AA5-A1D9-E5FF20EE3397}" type="pres">
      <dgm:prSet presAssocID="{C51032E2-BA0C-4075-B432-683263D3A2F8}" presName="hierChild4" presStyleCnt="0"/>
      <dgm:spPr/>
    </dgm:pt>
    <dgm:pt modelId="{873D69C3-DE4F-4C2E-9F7C-FF2FFD5CD1DE}" type="pres">
      <dgm:prSet presAssocID="{C51032E2-BA0C-4075-B432-683263D3A2F8}" presName="hierChild5" presStyleCnt="0"/>
      <dgm:spPr/>
    </dgm:pt>
    <dgm:pt modelId="{DE196CEA-876D-40C1-9A57-F8A1B0B539DA}" type="pres">
      <dgm:prSet presAssocID="{EC68775B-5E11-4EA2-AAAD-545CBD973CDF}" presName="hierChild5" presStyleCnt="0"/>
      <dgm:spPr/>
    </dgm:pt>
    <dgm:pt modelId="{91974402-01A2-481D-8001-5D4FE086AC80}" type="pres">
      <dgm:prSet presAssocID="{0B7F854D-4832-4420-9EC8-86F060EB7DC7}" presName="hierChild3" presStyleCnt="0"/>
      <dgm:spPr/>
    </dgm:pt>
  </dgm:ptLst>
  <dgm:cxnLst>
    <dgm:cxn modelId="{A7968E01-BE0B-4F5E-9992-1B5E96BF9F68}" type="presOf" srcId="{EC68775B-5E11-4EA2-AAAD-545CBD973CDF}" destId="{42E02588-5392-4014-A2D7-7C5333DAC4A0}" srcOrd="1" destOrd="0" presId="urn:microsoft.com/office/officeart/2005/8/layout/orgChart1"/>
    <dgm:cxn modelId="{93302C10-7C43-4BEF-99A2-08E2E0CB3742}" type="presOf" srcId="{A90AD188-5C89-47FA-9566-C90140C8BB1F}" destId="{9AA459C7-F090-42C8-A67A-375635F1F50F}" srcOrd="1" destOrd="0" presId="urn:microsoft.com/office/officeart/2005/8/layout/orgChart1"/>
    <dgm:cxn modelId="{9BC7461B-CF1B-4132-97FF-D8B4D772ACB8}" srcId="{A90AD188-5C89-47FA-9566-C90140C8BB1F}" destId="{7ED3ED30-5D29-4AF5-ABAB-A7AB25253541}" srcOrd="0" destOrd="0" parTransId="{9C8C2EE7-F9D8-4848-AB51-63687C2F0DEE}" sibTransId="{DC1068A2-2A09-46AE-AAAE-F6007BBE89E6}"/>
    <dgm:cxn modelId="{9BE59D22-2A76-4C50-9F47-E74D644A5336}" type="presOf" srcId="{83599303-1334-4453-9FD6-542ECFFF7D04}" destId="{F0F18C2B-4EA6-4D01-AFED-B3EEAE54A9C9}" srcOrd="0" destOrd="0" presId="urn:microsoft.com/office/officeart/2005/8/layout/orgChart1"/>
    <dgm:cxn modelId="{7BA0102A-C2E0-4B42-9B23-9DDDA71629F1}" srcId="{05EDC7B3-A621-462A-AED5-4DC8A62D55FE}" destId="{0B7F854D-4832-4420-9EC8-86F060EB7DC7}" srcOrd="0" destOrd="0" parTransId="{E0631FEF-25A0-4A66-88D2-796F67B7A0BD}" sibTransId="{C63CD6F3-4B71-4816-AF85-966958EBB64E}"/>
    <dgm:cxn modelId="{A79D3430-A9A0-4AA0-9B9E-93F44D487CC6}" type="presOf" srcId="{7ED3ED30-5D29-4AF5-ABAB-A7AB25253541}" destId="{667F75C1-7DB2-4BB1-B7A4-7C57E1467191}" srcOrd="0" destOrd="0" presId="urn:microsoft.com/office/officeart/2005/8/layout/orgChart1"/>
    <dgm:cxn modelId="{67687838-0A45-4C88-B3AB-986993A69F22}" type="presOf" srcId="{DE596CAD-8A1C-45B1-9423-FBF0AB89D73C}" destId="{3C7FAF40-EC68-429A-BF6B-2EEBF8CAA007}" srcOrd="0" destOrd="0" presId="urn:microsoft.com/office/officeart/2005/8/layout/orgChart1"/>
    <dgm:cxn modelId="{E86B643B-A391-4CC7-90EC-7A34DC7E5F85}" srcId="{EC68775B-5E11-4EA2-AAAD-545CBD973CDF}" destId="{C51032E2-BA0C-4075-B432-683263D3A2F8}" srcOrd="0" destOrd="0" parTransId="{DE596CAD-8A1C-45B1-9423-FBF0AB89D73C}" sibTransId="{69D61128-6C38-4F95-AD86-6B3D6A9C53BB}"/>
    <dgm:cxn modelId="{30156E43-F26A-4773-9F91-8568345F596D}" type="presOf" srcId="{EC68775B-5E11-4EA2-AAAD-545CBD973CDF}" destId="{C1A84758-BC71-4554-A441-2CF925FFC7B5}" srcOrd="0" destOrd="0" presId="urn:microsoft.com/office/officeart/2005/8/layout/orgChart1"/>
    <dgm:cxn modelId="{2E4ED048-C291-4E2B-905E-9C32E793A2A5}" type="presOf" srcId="{A90AD188-5C89-47FA-9566-C90140C8BB1F}" destId="{6C55C7BB-8AB3-4E3E-B2D3-50EA1050D170}" srcOrd="0" destOrd="0" presId="urn:microsoft.com/office/officeart/2005/8/layout/orgChart1"/>
    <dgm:cxn modelId="{07209149-2FE5-4460-A6FA-E3D9E5D970F3}" type="presOf" srcId="{C51032E2-BA0C-4075-B432-683263D3A2F8}" destId="{5570A23A-DC9A-43B8-ACA0-A142374949AF}" srcOrd="0" destOrd="0" presId="urn:microsoft.com/office/officeart/2005/8/layout/orgChart1"/>
    <dgm:cxn modelId="{DB2DF470-896D-491D-8F49-6C7163D91E24}" type="presOf" srcId="{0B7F854D-4832-4420-9EC8-86F060EB7DC7}" destId="{EA0E6BC6-856E-4438-9AFF-CDA0ECC2F578}" srcOrd="1" destOrd="0" presId="urn:microsoft.com/office/officeart/2005/8/layout/orgChart1"/>
    <dgm:cxn modelId="{A7EDE289-6DD6-42FA-9E88-C710A0D9EF94}" type="presOf" srcId="{C51032E2-BA0C-4075-B432-683263D3A2F8}" destId="{EEAFE51B-83AA-4FD9-B4AB-9B765BEF2693}" srcOrd="1" destOrd="0" presId="urn:microsoft.com/office/officeart/2005/8/layout/orgChart1"/>
    <dgm:cxn modelId="{900BE48E-F227-42B6-95AB-850F6DBFA6B8}" type="presOf" srcId="{2DC2F22F-9CD7-471C-B1FF-B78C117D0878}" destId="{2855EE12-7501-47FE-9719-B7888B622ABF}" srcOrd="0" destOrd="0" presId="urn:microsoft.com/office/officeart/2005/8/layout/orgChart1"/>
    <dgm:cxn modelId="{B3349597-1704-4AAD-89C3-F572412C8770}" type="presOf" srcId="{9C8C2EE7-F9D8-4848-AB51-63687C2F0DEE}" destId="{69A29957-C3C6-4B89-B0DA-1CFCF2C1C2EE}" srcOrd="0" destOrd="0" presId="urn:microsoft.com/office/officeart/2005/8/layout/orgChart1"/>
    <dgm:cxn modelId="{03A90299-D76E-404F-B47B-973E4B50EE5F}" srcId="{A90AD188-5C89-47FA-9566-C90140C8BB1F}" destId="{63425799-3A6C-4E3D-A784-3667AA0531D5}" srcOrd="1" destOrd="0" parTransId="{83599303-1334-4453-9FD6-542ECFFF7D04}" sibTransId="{226D7242-8C81-4075-A374-46987128BCBB}"/>
    <dgm:cxn modelId="{6E9ADBAA-5315-4BBB-82A5-A0C4FC2DB536}" type="presOf" srcId="{7ED3ED30-5D29-4AF5-ABAB-A7AB25253541}" destId="{EF31A37A-9053-4FAE-8C98-ACB20F57C399}" srcOrd="1" destOrd="0" presId="urn:microsoft.com/office/officeart/2005/8/layout/orgChart1"/>
    <dgm:cxn modelId="{508B49B9-C4C6-46FE-957E-87F1127A3B7F}" type="presOf" srcId="{63425799-3A6C-4E3D-A784-3667AA0531D5}" destId="{C80A5D30-8B5B-420D-A44E-47CFC0D6CD00}" srcOrd="1" destOrd="0" presId="urn:microsoft.com/office/officeart/2005/8/layout/orgChart1"/>
    <dgm:cxn modelId="{CFBF58BD-5FC2-4F59-AAE1-27E0C9A52714}" srcId="{0B7F854D-4832-4420-9EC8-86F060EB7DC7}" destId="{A90AD188-5C89-47FA-9566-C90140C8BB1F}" srcOrd="0" destOrd="0" parTransId="{2DC2F22F-9CD7-471C-B1FF-B78C117D0878}" sibTransId="{161E3D5D-C4B9-4688-A03C-7871B084E4E1}"/>
    <dgm:cxn modelId="{EBFDABD6-C8A8-4BA3-A383-C360DDBB922A}" type="presOf" srcId="{63425799-3A6C-4E3D-A784-3667AA0531D5}" destId="{06FF5AC3-2B8E-4F95-8405-FADB2F8539B9}" srcOrd="0" destOrd="0" presId="urn:microsoft.com/office/officeart/2005/8/layout/orgChart1"/>
    <dgm:cxn modelId="{74AA94E3-A0A3-4486-827C-54B5BD42D856}" type="presOf" srcId="{0B7F854D-4832-4420-9EC8-86F060EB7DC7}" destId="{ACDBD88D-1CF0-4966-B346-7367F9A1967D}" srcOrd="0" destOrd="0" presId="urn:microsoft.com/office/officeart/2005/8/layout/orgChart1"/>
    <dgm:cxn modelId="{3ABC8EE4-26F5-4948-A55E-F0B6C2C75B2C}" srcId="{0B7F854D-4832-4420-9EC8-86F060EB7DC7}" destId="{EC68775B-5E11-4EA2-AAAD-545CBD973CDF}" srcOrd="1" destOrd="0" parTransId="{E5E09769-AFAD-4014-A35E-1FEF7CC3181B}" sibTransId="{95EDC91D-1204-42A0-81B7-E0CFFA8CBB31}"/>
    <dgm:cxn modelId="{68B643FB-FA6A-460A-98BD-17B2B0FA8F26}" type="presOf" srcId="{E5E09769-AFAD-4014-A35E-1FEF7CC3181B}" destId="{F9DD92EF-B217-4EFE-962C-A7DB41CBC76C}" srcOrd="0" destOrd="0" presId="urn:microsoft.com/office/officeart/2005/8/layout/orgChart1"/>
    <dgm:cxn modelId="{A64AF5FC-C7D4-4048-A189-FE3BCA8E4FD5}" type="presOf" srcId="{05EDC7B3-A621-462A-AED5-4DC8A62D55FE}" destId="{DBCA31F6-2EEC-4584-9170-9901BB48EE51}" srcOrd="0" destOrd="0" presId="urn:microsoft.com/office/officeart/2005/8/layout/orgChart1"/>
    <dgm:cxn modelId="{C118789C-9D71-4CD1-8F3B-C2C8CB9E91F7}" type="presParOf" srcId="{DBCA31F6-2EEC-4584-9170-9901BB48EE51}" destId="{1B2B9F66-9B22-4D3D-AC74-28E3B68AC5A8}" srcOrd="0" destOrd="0" presId="urn:microsoft.com/office/officeart/2005/8/layout/orgChart1"/>
    <dgm:cxn modelId="{34B937EB-DDF4-456F-AE32-3705FA82EF70}" type="presParOf" srcId="{1B2B9F66-9B22-4D3D-AC74-28E3B68AC5A8}" destId="{65851590-F884-4E5C-8C3E-B936EC9CAE53}" srcOrd="0" destOrd="0" presId="urn:microsoft.com/office/officeart/2005/8/layout/orgChart1"/>
    <dgm:cxn modelId="{2DB2FB1E-8577-4D73-A6AB-8C9C1F20A323}" type="presParOf" srcId="{65851590-F884-4E5C-8C3E-B936EC9CAE53}" destId="{ACDBD88D-1CF0-4966-B346-7367F9A1967D}" srcOrd="0" destOrd="0" presId="urn:microsoft.com/office/officeart/2005/8/layout/orgChart1"/>
    <dgm:cxn modelId="{B46F2015-1023-40B4-A1A8-90A3B800762D}" type="presParOf" srcId="{65851590-F884-4E5C-8C3E-B936EC9CAE53}" destId="{EA0E6BC6-856E-4438-9AFF-CDA0ECC2F578}" srcOrd="1" destOrd="0" presId="urn:microsoft.com/office/officeart/2005/8/layout/orgChart1"/>
    <dgm:cxn modelId="{8D286ADF-3158-45C7-88BD-EF0049630CF7}" type="presParOf" srcId="{1B2B9F66-9B22-4D3D-AC74-28E3B68AC5A8}" destId="{2576970C-A56D-44E9-B7C0-864AD60531E3}" srcOrd="1" destOrd="0" presId="urn:microsoft.com/office/officeart/2005/8/layout/orgChart1"/>
    <dgm:cxn modelId="{DEB61DDD-9F0E-4341-8F15-8E43C05CAA4C}" type="presParOf" srcId="{2576970C-A56D-44E9-B7C0-864AD60531E3}" destId="{2855EE12-7501-47FE-9719-B7888B622ABF}" srcOrd="0" destOrd="0" presId="urn:microsoft.com/office/officeart/2005/8/layout/orgChart1"/>
    <dgm:cxn modelId="{5051C57E-40AC-431F-8C04-F900FAF55BF6}" type="presParOf" srcId="{2576970C-A56D-44E9-B7C0-864AD60531E3}" destId="{82B74FCE-739B-4365-B933-34EAD6EDBF5D}" srcOrd="1" destOrd="0" presId="urn:microsoft.com/office/officeart/2005/8/layout/orgChart1"/>
    <dgm:cxn modelId="{89595C46-110A-49CD-96D7-117B8CEE538B}" type="presParOf" srcId="{82B74FCE-739B-4365-B933-34EAD6EDBF5D}" destId="{F593EFE9-09A1-4C90-9ADA-A33DE6C246E4}" srcOrd="0" destOrd="0" presId="urn:microsoft.com/office/officeart/2005/8/layout/orgChart1"/>
    <dgm:cxn modelId="{1367DCDE-B9A1-45A7-B06D-BFE2203AAB35}" type="presParOf" srcId="{F593EFE9-09A1-4C90-9ADA-A33DE6C246E4}" destId="{6C55C7BB-8AB3-4E3E-B2D3-50EA1050D170}" srcOrd="0" destOrd="0" presId="urn:microsoft.com/office/officeart/2005/8/layout/orgChart1"/>
    <dgm:cxn modelId="{67A0FBF6-5FFE-4003-8AA9-A4DB4F53FCA1}" type="presParOf" srcId="{F593EFE9-09A1-4C90-9ADA-A33DE6C246E4}" destId="{9AA459C7-F090-42C8-A67A-375635F1F50F}" srcOrd="1" destOrd="0" presId="urn:microsoft.com/office/officeart/2005/8/layout/orgChart1"/>
    <dgm:cxn modelId="{A04BE2F2-2C0B-48C6-A93E-B230C3E879EF}" type="presParOf" srcId="{82B74FCE-739B-4365-B933-34EAD6EDBF5D}" destId="{933DAE8A-530C-4611-BF60-FCF76FF54F14}" srcOrd="1" destOrd="0" presId="urn:microsoft.com/office/officeart/2005/8/layout/orgChart1"/>
    <dgm:cxn modelId="{D8AB1145-B9D2-4727-9CCF-E979CE606ABD}" type="presParOf" srcId="{933DAE8A-530C-4611-BF60-FCF76FF54F14}" destId="{69A29957-C3C6-4B89-B0DA-1CFCF2C1C2EE}" srcOrd="0" destOrd="0" presId="urn:microsoft.com/office/officeart/2005/8/layout/orgChart1"/>
    <dgm:cxn modelId="{EEE20179-0CAC-433B-AFE4-F8108FC75D87}" type="presParOf" srcId="{933DAE8A-530C-4611-BF60-FCF76FF54F14}" destId="{84CB0CA3-C74F-4E6B-842F-4D60013DC871}" srcOrd="1" destOrd="0" presId="urn:microsoft.com/office/officeart/2005/8/layout/orgChart1"/>
    <dgm:cxn modelId="{B187B1E5-7E8B-4663-9890-E4DFA39B0A7D}" type="presParOf" srcId="{84CB0CA3-C74F-4E6B-842F-4D60013DC871}" destId="{ACA1576E-533F-4008-A6A6-F7A1732AAB3C}" srcOrd="0" destOrd="0" presId="urn:microsoft.com/office/officeart/2005/8/layout/orgChart1"/>
    <dgm:cxn modelId="{57BF09EB-2311-4832-86AC-47D44725518D}" type="presParOf" srcId="{ACA1576E-533F-4008-A6A6-F7A1732AAB3C}" destId="{667F75C1-7DB2-4BB1-B7A4-7C57E1467191}" srcOrd="0" destOrd="0" presId="urn:microsoft.com/office/officeart/2005/8/layout/orgChart1"/>
    <dgm:cxn modelId="{4D7D8ACD-3190-454C-86E2-1680E4B10095}" type="presParOf" srcId="{ACA1576E-533F-4008-A6A6-F7A1732AAB3C}" destId="{EF31A37A-9053-4FAE-8C98-ACB20F57C399}" srcOrd="1" destOrd="0" presId="urn:microsoft.com/office/officeart/2005/8/layout/orgChart1"/>
    <dgm:cxn modelId="{B636DE76-F337-492E-A7B0-06463EC77C09}" type="presParOf" srcId="{84CB0CA3-C74F-4E6B-842F-4D60013DC871}" destId="{CF814F38-BA26-4C96-AECE-B4FAB23CE2B5}" srcOrd="1" destOrd="0" presId="urn:microsoft.com/office/officeart/2005/8/layout/orgChart1"/>
    <dgm:cxn modelId="{C1C97CD9-484D-4E57-9E95-13D687996576}" type="presParOf" srcId="{84CB0CA3-C74F-4E6B-842F-4D60013DC871}" destId="{64C452DC-3E75-4C47-BCF7-A5C0E0FEA268}" srcOrd="2" destOrd="0" presId="urn:microsoft.com/office/officeart/2005/8/layout/orgChart1"/>
    <dgm:cxn modelId="{0C330EC4-144E-4181-90E9-B571FDDFBA7F}" type="presParOf" srcId="{933DAE8A-530C-4611-BF60-FCF76FF54F14}" destId="{F0F18C2B-4EA6-4D01-AFED-B3EEAE54A9C9}" srcOrd="2" destOrd="0" presId="urn:microsoft.com/office/officeart/2005/8/layout/orgChart1"/>
    <dgm:cxn modelId="{C5F7EC72-1E32-4122-B2E8-1DFCA27A2A2D}" type="presParOf" srcId="{933DAE8A-530C-4611-BF60-FCF76FF54F14}" destId="{B77C89FA-61E7-4A3E-86F6-A95F8D310820}" srcOrd="3" destOrd="0" presId="urn:microsoft.com/office/officeart/2005/8/layout/orgChart1"/>
    <dgm:cxn modelId="{46D263C4-C150-4D6F-BA35-20EFC5A64DF1}" type="presParOf" srcId="{B77C89FA-61E7-4A3E-86F6-A95F8D310820}" destId="{C3861388-E1D2-4B41-86E7-2F1086596432}" srcOrd="0" destOrd="0" presId="urn:microsoft.com/office/officeart/2005/8/layout/orgChart1"/>
    <dgm:cxn modelId="{3E242B15-084C-4F4A-89C3-B9C0675C140F}" type="presParOf" srcId="{C3861388-E1D2-4B41-86E7-2F1086596432}" destId="{06FF5AC3-2B8E-4F95-8405-FADB2F8539B9}" srcOrd="0" destOrd="0" presId="urn:microsoft.com/office/officeart/2005/8/layout/orgChart1"/>
    <dgm:cxn modelId="{19168230-C5A6-4462-9A17-6DC89F7B38F3}" type="presParOf" srcId="{C3861388-E1D2-4B41-86E7-2F1086596432}" destId="{C80A5D30-8B5B-420D-A44E-47CFC0D6CD00}" srcOrd="1" destOrd="0" presId="urn:microsoft.com/office/officeart/2005/8/layout/orgChart1"/>
    <dgm:cxn modelId="{3C1DF465-B4CF-48DD-9A79-06D640F8F023}" type="presParOf" srcId="{B77C89FA-61E7-4A3E-86F6-A95F8D310820}" destId="{BBF4AF20-FDEC-4077-B29F-1A871113BD59}" srcOrd="1" destOrd="0" presId="urn:microsoft.com/office/officeart/2005/8/layout/orgChart1"/>
    <dgm:cxn modelId="{AE697B7C-55E4-4348-87C3-CFC717B26031}" type="presParOf" srcId="{B77C89FA-61E7-4A3E-86F6-A95F8D310820}" destId="{7CA9A842-0C4C-499E-A754-BC0C95F4A570}" srcOrd="2" destOrd="0" presId="urn:microsoft.com/office/officeart/2005/8/layout/orgChart1"/>
    <dgm:cxn modelId="{D989725E-8C64-422B-8724-F5E7947D965A}" type="presParOf" srcId="{82B74FCE-739B-4365-B933-34EAD6EDBF5D}" destId="{83DE07AD-ECEC-4935-BD7E-150018692C7A}" srcOrd="2" destOrd="0" presId="urn:microsoft.com/office/officeart/2005/8/layout/orgChart1"/>
    <dgm:cxn modelId="{E131A937-2C1A-4CE4-A63B-42B836CA447A}" type="presParOf" srcId="{2576970C-A56D-44E9-B7C0-864AD60531E3}" destId="{F9DD92EF-B217-4EFE-962C-A7DB41CBC76C}" srcOrd="2" destOrd="0" presId="urn:microsoft.com/office/officeart/2005/8/layout/orgChart1"/>
    <dgm:cxn modelId="{2DD757EF-F117-4630-BB7A-20261CB64904}" type="presParOf" srcId="{2576970C-A56D-44E9-B7C0-864AD60531E3}" destId="{2C1790AE-D103-4BB9-8CE8-1E994B2D2565}" srcOrd="3" destOrd="0" presId="urn:microsoft.com/office/officeart/2005/8/layout/orgChart1"/>
    <dgm:cxn modelId="{E897BBA4-A103-46DC-B6B9-5DAECB2B8935}" type="presParOf" srcId="{2C1790AE-D103-4BB9-8CE8-1E994B2D2565}" destId="{411EBDE2-984E-49A1-BFDC-D2ED79C7C6FA}" srcOrd="0" destOrd="0" presId="urn:microsoft.com/office/officeart/2005/8/layout/orgChart1"/>
    <dgm:cxn modelId="{C2E14799-97D0-4D1B-83E2-19257761AC44}" type="presParOf" srcId="{411EBDE2-984E-49A1-BFDC-D2ED79C7C6FA}" destId="{C1A84758-BC71-4554-A441-2CF925FFC7B5}" srcOrd="0" destOrd="0" presId="urn:microsoft.com/office/officeart/2005/8/layout/orgChart1"/>
    <dgm:cxn modelId="{03704018-508D-4906-AD90-22174CF23CA9}" type="presParOf" srcId="{411EBDE2-984E-49A1-BFDC-D2ED79C7C6FA}" destId="{42E02588-5392-4014-A2D7-7C5333DAC4A0}" srcOrd="1" destOrd="0" presId="urn:microsoft.com/office/officeart/2005/8/layout/orgChart1"/>
    <dgm:cxn modelId="{5D7D8A65-D608-4F70-A631-A9A4BB7F346C}" type="presParOf" srcId="{2C1790AE-D103-4BB9-8CE8-1E994B2D2565}" destId="{2CC1A832-342C-4C27-ACD5-924FFACCF51D}" srcOrd="1" destOrd="0" presId="urn:microsoft.com/office/officeart/2005/8/layout/orgChart1"/>
    <dgm:cxn modelId="{129DDE21-A5C1-4DCF-AB57-7DCED97F7145}" type="presParOf" srcId="{2CC1A832-342C-4C27-ACD5-924FFACCF51D}" destId="{3C7FAF40-EC68-429A-BF6B-2EEBF8CAA007}" srcOrd="0" destOrd="0" presId="urn:microsoft.com/office/officeart/2005/8/layout/orgChart1"/>
    <dgm:cxn modelId="{A215C105-5D34-4CCB-8441-E87D04080A79}" type="presParOf" srcId="{2CC1A832-342C-4C27-ACD5-924FFACCF51D}" destId="{9B066D9F-F68A-412F-80B8-1A9ED497D273}" srcOrd="1" destOrd="0" presId="urn:microsoft.com/office/officeart/2005/8/layout/orgChart1"/>
    <dgm:cxn modelId="{BEC2078D-1C63-4709-B469-7D985DDAC3F6}" type="presParOf" srcId="{9B066D9F-F68A-412F-80B8-1A9ED497D273}" destId="{544D25DB-2E47-48B5-BDAA-6A00541FDE46}" srcOrd="0" destOrd="0" presId="urn:microsoft.com/office/officeart/2005/8/layout/orgChart1"/>
    <dgm:cxn modelId="{DBC4203A-D3D5-4F9B-BA94-FFEB6370CF67}" type="presParOf" srcId="{544D25DB-2E47-48B5-BDAA-6A00541FDE46}" destId="{5570A23A-DC9A-43B8-ACA0-A142374949AF}" srcOrd="0" destOrd="0" presId="urn:microsoft.com/office/officeart/2005/8/layout/orgChart1"/>
    <dgm:cxn modelId="{DD5AE852-8456-4F2F-B0A5-B0311B026294}" type="presParOf" srcId="{544D25DB-2E47-48B5-BDAA-6A00541FDE46}" destId="{EEAFE51B-83AA-4FD9-B4AB-9B765BEF2693}" srcOrd="1" destOrd="0" presId="urn:microsoft.com/office/officeart/2005/8/layout/orgChart1"/>
    <dgm:cxn modelId="{63F93313-221B-46A3-822D-D94AC8A5EF94}" type="presParOf" srcId="{9B066D9F-F68A-412F-80B8-1A9ED497D273}" destId="{7A4C5277-88C7-4AA5-A1D9-E5FF20EE3397}" srcOrd="1" destOrd="0" presId="urn:microsoft.com/office/officeart/2005/8/layout/orgChart1"/>
    <dgm:cxn modelId="{42D83F8C-E998-4CA2-8366-11716198F376}" type="presParOf" srcId="{9B066D9F-F68A-412F-80B8-1A9ED497D273}" destId="{873D69C3-DE4F-4C2E-9F7C-FF2FFD5CD1DE}" srcOrd="2" destOrd="0" presId="urn:microsoft.com/office/officeart/2005/8/layout/orgChart1"/>
    <dgm:cxn modelId="{092A0B0D-2353-4FB5-8486-D03BB91C33EF}" type="presParOf" srcId="{2C1790AE-D103-4BB9-8CE8-1E994B2D2565}" destId="{DE196CEA-876D-40C1-9A57-F8A1B0B539DA}" srcOrd="2" destOrd="0" presId="urn:microsoft.com/office/officeart/2005/8/layout/orgChart1"/>
    <dgm:cxn modelId="{47EB5765-14F3-40FC-9468-4904F46FB873}" type="presParOf" srcId="{1B2B9F66-9B22-4D3D-AC74-28E3B68AC5A8}" destId="{91974402-01A2-481D-8001-5D4FE086AC8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84577E-61F8-4C73-8002-1E00CCB54CEA}" type="doc">
      <dgm:prSet loTypeId="urn:microsoft.com/office/officeart/2005/8/layout/default" qsTypeId="urn:microsoft.com/office/officeart/2005/8/quickstyle/simple1" csTypeId="urn:microsoft.com/office/officeart/2005/8/colors/accent1_2#2"/>
      <dgm:spPr/>
      <dgm:t>
        <a:bodyPr/>
        <a:lstStyle/>
        <a:p>
          <a:endParaRPr/>
        </a:p>
      </dgm:t>
    </dgm:pt>
    <dgm:pt modelId="{1B3770F7-DF36-4EEA-908D-FD0847E919C3}" type="parTrans" cxnId="{E55AD692-DB41-460C-A1A3-42BB8147BB69}">
      <dgm:prSet/>
      <dgm:spPr/>
      <dgm:t>
        <a:bodyPr/>
        <a:lstStyle/>
        <a:p>
          <a:endParaRPr/>
        </a:p>
      </dgm:t>
    </dgm:pt>
    <dgm:pt modelId="{E6EA885D-0B0A-41DA-A6A9-C1EC90969544}">
      <dgm:prSet phldrT="[Text]" custT="1"/>
      <dgm:spPr/>
      <dgm:t>
        <a:bodyPr rtlCol="0"/>
        <a:lstStyle/>
        <a:p>
          <a:r>
            <a:rPr lang="en-US" sz="4800" b="1" dirty="0">
              <a:solidFill>
                <a:schemeClr val="bg1"/>
              </a:solidFill>
              <a:latin typeface="+mj-lt"/>
            </a:rPr>
            <a:t>3.2×</a:t>
          </a:r>
        </a:p>
      </dgm:t>
    </dgm:pt>
    <dgm:pt modelId="{13CDADCC-1D05-4E20-BBC7-C652EF486940}" type="sibTrans" cxnId="{E55AD692-DB41-460C-A1A3-42BB8147BB69}">
      <dgm:prSet/>
      <dgm:spPr/>
      <dgm:t>
        <a:bodyPr/>
        <a:lstStyle/>
        <a:p>
          <a:endParaRPr/>
        </a:p>
      </dgm:t>
    </dgm:pt>
    <dgm:pt modelId="{3DD5DEEF-4250-4943-BD43-F411EB96C4C0}" type="pres">
      <dgm:prSet presAssocID="{E184577E-61F8-4C73-8002-1E00CCB54CEA}" presName="diagram" presStyleCnt="0">
        <dgm:presLayoutVars>
          <dgm:dir/>
          <dgm:resizeHandles val="exact"/>
        </dgm:presLayoutVars>
      </dgm:prSet>
      <dgm:spPr/>
    </dgm:pt>
    <dgm:pt modelId="{06B62B69-B498-4913-9752-8B2AE42A8E45}" type="pres">
      <dgm:prSet presAssocID="{E6EA885D-0B0A-41DA-A6A9-C1EC90969544}" presName="node" presStyleLbl="node1" presStyleIdx="0" presStyleCnt="1">
        <dgm:presLayoutVars>
          <dgm:bulletEnabled val="1"/>
        </dgm:presLayoutVars>
      </dgm:prSet>
      <dgm:spPr/>
    </dgm:pt>
  </dgm:ptLst>
  <dgm:cxnLst>
    <dgm:cxn modelId="{9EAEE661-607A-4975-B0F2-DEF3A833CF2E}" type="presOf" srcId="{E6EA885D-0B0A-41DA-A6A9-C1EC90969544}" destId="{06B62B69-B498-4913-9752-8B2AE42A8E45}" srcOrd="0" destOrd="0" presId="urn:microsoft.com/office/officeart/2005/8/layout/default"/>
    <dgm:cxn modelId="{E55AD692-DB41-460C-A1A3-42BB8147BB69}" srcId="{E184577E-61F8-4C73-8002-1E00CCB54CEA}" destId="{E6EA885D-0B0A-41DA-A6A9-C1EC90969544}" srcOrd="0" destOrd="0" parTransId="{1B3770F7-DF36-4EEA-908D-FD0847E919C3}" sibTransId="{13CDADCC-1D05-4E20-BBC7-C652EF486940}"/>
    <dgm:cxn modelId="{3BECA6F0-4FE9-4109-B6BD-D74E027D9595}" type="presOf" srcId="{E184577E-61F8-4C73-8002-1E00CCB54CEA}" destId="{3DD5DEEF-4250-4943-BD43-F411EB96C4C0}" srcOrd="0" destOrd="0" presId="urn:microsoft.com/office/officeart/2005/8/layout/default"/>
    <dgm:cxn modelId="{443A75B9-C8F2-4E18-A813-B37DFA5B70D2}" type="presParOf" srcId="{3DD5DEEF-4250-4943-BD43-F411EB96C4C0}" destId="{06B62B69-B498-4913-9752-8B2AE42A8E45}"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D69165-B8D9-48EA-B432-3390CBBDDBCD}" type="doc">
      <dgm:prSet loTypeId="urn:microsoft.com/office/officeart/2005/8/layout/default" qsTypeId="urn:microsoft.com/office/officeart/2005/8/quickstyle/simple1" csTypeId="urn:microsoft.com/office/officeart/2005/8/colors/accent1_2#3"/>
      <dgm:spPr/>
      <dgm:t>
        <a:bodyPr/>
        <a:lstStyle/>
        <a:p>
          <a:endParaRPr/>
        </a:p>
      </dgm:t>
    </dgm:pt>
    <dgm:pt modelId="{E989F1A9-F170-44D5-A2A6-DEA09149BFD0}" type="parTrans" cxnId="{06F698ED-CDA5-4990-AAF2-CEF563D0168D}">
      <dgm:prSet/>
      <dgm:spPr/>
      <dgm:t>
        <a:bodyPr/>
        <a:lstStyle/>
        <a:p>
          <a:endParaRPr/>
        </a:p>
      </dgm:t>
    </dgm:pt>
    <dgm:pt modelId="{915FB8C5-A023-45C6-82DD-8E3E22CFF70B}">
      <dgm:prSet phldrT="[Text]" custT="1"/>
      <dgm:spPr/>
      <dgm:t>
        <a:bodyPr rtlCol="0"/>
        <a:lstStyle/>
        <a:p>
          <a:r>
            <a:rPr lang="en-US" sz="4800" b="1" dirty="0">
              <a:solidFill>
                <a:schemeClr val="bg1"/>
              </a:solidFill>
              <a:latin typeface="+mj-lt"/>
            </a:rPr>
            <a:t>78%</a:t>
          </a:r>
        </a:p>
      </dgm:t>
    </dgm:pt>
    <dgm:pt modelId="{CDDC13E4-D754-4DEE-924C-279B44B34DEB}" type="sibTrans" cxnId="{06F698ED-CDA5-4990-AAF2-CEF563D0168D}">
      <dgm:prSet/>
      <dgm:spPr/>
      <dgm:t>
        <a:bodyPr/>
        <a:lstStyle/>
        <a:p>
          <a:endParaRPr/>
        </a:p>
      </dgm:t>
    </dgm:pt>
    <dgm:pt modelId="{80B716BD-7061-423F-A6CC-283E1C641B58}" type="pres">
      <dgm:prSet presAssocID="{BDD69165-B8D9-48EA-B432-3390CBBDDBCD}" presName="diagram" presStyleCnt="0">
        <dgm:presLayoutVars>
          <dgm:dir/>
          <dgm:resizeHandles val="exact"/>
        </dgm:presLayoutVars>
      </dgm:prSet>
      <dgm:spPr/>
    </dgm:pt>
    <dgm:pt modelId="{D3AD9BFE-A8A6-4873-99F8-26023E12AAE2}" type="pres">
      <dgm:prSet presAssocID="{915FB8C5-A023-45C6-82DD-8E3E22CFF70B}" presName="node" presStyleLbl="node1" presStyleIdx="0" presStyleCnt="1">
        <dgm:presLayoutVars>
          <dgm:bulletEnabled val="1"/>
        </dgm:presLayoutVars>
      </dgm:prSet>
      <dgm:spPr/>
    </dgm:pt>
  </dgm:ptLst>
  <dgm:cxnLst>
    <dgm:cxn modelId="{33F50504-6F3F-453C-BFEF-67F735EA96B7}" type="presOf" srcId="{915FB8C5-A023-45C6-82DD-8E3E22CFF70B}" destId="{D3AD9BFE-A8A6-4873-99F8-26023E12AAE2}" srcOrd="0" destOrd="0" presId="urn:microsoft.com/office/officeart/2005/8/layout/default"/>
    <dgm:cxn modelId="{40AF4FA6-CAE7-47C1-BF3F-E3BBA5E3CAEA}" type="presOf" srcId="{BDD69165-B8D9-48EA-B432-3390CBBDDBCD}" destId="{80B716BD-7061-423F-A6CC-283E1C641B58}" srcOrd="0" destOrd="0" presId="urn:microsoft.com/office/officeart/2005/8/layout/default"/>
    <dgm:cxn modelId="{06F698ED-CDA5-4990-AAF2-CEF563D0168D}" srcId="{BDD69165-B8D9-48EA-B432-3390CBBDDBCD}" destId="{915FB8C5-A023-45C6-82DD-8E3E22CFF70B}" srcOrd="0" destOrd="0" parTransId="{E989F1A9-F170-44D5-A2A6-DEA09149BFD0}" sibTransId="{CDDC13E4-D754-4DEE-924C-279B44B34DEB}"/>
    <dgm:cxn modelId="{0F4772DB-9E62-4130-AD69-B681C98E4C4D}" type="presParOf" srcId="{80B716BD-7061-423F-A6CC-283E1C641B58}" destId="{D3AD9BFE-A8A6-4873-99F8-26023E12AAE2}" srcOrd="0"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1DE59AA-BCDD-4828-A1A5-73FEED93A712}" type="doc">
      <dgm:prSet loTypeId="urn:microsoft.com/office/officeart/2005/8/layout/default" qsTypeId="urn:microsoft.com/office/officeart/2005/8/quickstyle/simple1" csTypeId="urn:microsoft.com/office/officeart/2005/8/colors/accent1_2#4"/>
      <dgm:spPr/>
      <dgm:t>
        <a:bodyPr/>
        <a:lstStyle/>
        <a:p>
          <a:endParaRPr/>
        </a:p>
      </dgm:t>
    </dgm:pt>
    <dgm:pt modelId="{C293CCB6-0D4A-4F54-B476-C09EBEEFE8E4}" type="parTrans" cxnId="{4C52C025-3CEC-4E81-9832-201A19118D70}">
      <dgm:prSet/>
      <dgm:spPr/>
      <dgm:t>
        <a:bodyPr/>
        <a:lstStyle/>
        <a:p>
          <a:endParaRPr/>
        </a:p>
      </dgm:t>
    </dgm:pt>
    <dgm:pt modelId="{9D639E15-3466-4EAC-AA11-D0C410D85E0E}">
      <dgm:prSet phldrT="[Text]" custT="1"/>
      <dgm:spPr/>
      <dgm:t>
        <a:bodyPr rtlCol="0"/>
        <a:lstStyle/>
        <a:p>
          <a:r>
            <a:rPr lang="en-US" sz="4800" b="1" dirty="0">
              <a:solidFill>
                <a:schemeClr val="bg1"/>
              </a:solidFill>
              <a:latin typeface="+mj-lt"/>
            </a:rPr>
            <a:t>18 mo</a:t>
          </a:r>
        </a:p>
      </dgm:t>
    </dgm:pt>
    <dgm:pt modelId="{6295339F-E00F-45E8-A424-AF5D0C676084}" type="sibTrans" cxnId="{4C52C025-3CEC-4E81-9832-201A19118D70}">
      <dgm:prSet/>
      <dgm:spPr/>
      <dgm:t>
        <a:bodyPr/>
        <a:lstStyle/>
        <a:p>
          <a:endParaRPr/>
        </a:p>
      </dgm:t>
    </dgm:pt>
    <dgm:pt modelId="{F5CF7A8F-F40C-453B-A112-C11A9DBFFD8C}" type="pres">
      <dgm:prSet presAssocID="{41DE59AA-BCDD-4828-A1A5-73FEED93A712}" presName="diagram" presStyleCnt="0">
        <dgm:presLayoutVars>
          <dgm:dir/>
          <dgm:resizeHandles val="exact"/>
        </dgm:presLayoutVars>
      </dgm:prSet>
      <dgm:spPr/>
    </dgm:pt>
    <dgm:pt modelId="{BAE3614D-CE69-4FAC-B795-984FC7DF597D}" type="pres">
      <dgm:prSet presAssocID="{9D639E15-3466-4EAC-AA11-D0C410D85E0E}" presName="node" presStyleLbl="node1" presStyleIdx="0" presStyleCnt="1">
        <dgm:presLayoutVars>
          <dgm:bulletEnabled val="1"/>
        </dgm:presLayoutVars>
      </dgm:prSet>
      <dgm:spPr/>
    </dgm:pt>
  </dgm:ptLst>
  <dgm:cxnLst>
    <dgm:cxn modelId="{D97CC711-4D91-4250-AD30-9E66395D230A}" type="presOf" srcId="{9D639E15-3466-4EAC-AA11-D0C410D85E0E}" destId="{BAE3614D-CE69-4FAC-B795-984FC7DF597D}" srcOrd="0" destOrd="0" presId="urn:microsoft.com/office/officeart/2005/8/layout/default"/>
    <dgm:cxn modelId="{4C52C025-3CEC-4E81-9832-201A19118D70}" srcId="{41DE59AA-BCDD-4828-A1A5-73FEED93A712}" destId="{9D639E15-3466-4EAC-AA11-D0C410D85E0E}" srcOrd="0" destOrd="0" parTransId="{C293CCB6-0D4A-4F54-B476-C09EBEEFE8E4}" sibTransId="{6295339F-E00F-45E8-A424-AF5D0C676084}"/>
    <dgm:cxn modelId="{77CE25CA-23ED-4947-85F5-184238370002}" type="presOf" srcId="{41DE59AA-BCDD-4828-A1A5-73FEED93A712}" destId="{F5CF7A8F-F40C-453B-A112-C11A9DBFFD8C}" srcOrd="0" destOrd="0" presId="urn:microsoft.com/office/officeart/2005/8/layout/default"/>
    <dgm:cxn modelId="{E4E1392A-4F92-4C4C-A55A-4F29E3788AE4}" type="presParOf" srcId="{F5CF7A8F-F40C-453B-A112-C11A9DBFFD8C}" destId="{BAE3614D-CE69-4FAC-B795-984FC7DF597D}" srcOrd="0" destOrd="0" presId="urn:microsoft.com/office/officeart/2005/8/layout/default"/>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20836B6-DD40-4A91-A3FE-404A8E427AFB}"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ru-RU"/>
        </a:p>
      </dgm:t>
    </dgm:pt>
    <dgm:pt modelId="{4EBD82FA-2F67-468A-A826-95BD45AF6FF6}">
      <dgm:prSet phldrT="[Text]" custT="1"/>
      <dgm:spPr/>
      <dgm:t>
        <a:bodyPr lIns="0" tIns="0" rIns="0" bIns="0"/>
        <a:lstStyle/>
        <a:p>
          <a:r>
            <a:rPr lang="en-US" sz="1600" b="1" kern="1200" dirty="0">
              <a:solidFill>
                <a:schemeClr val="accent1"/>
              </a:solidFill>
              <a:latin typeface="+mj-lt"/>
            </a:rPr>
            <a:t>Near Term</a:t>
          </a:r>
          <a:endParaRPr lang="ru-RU" sz="1600" dirty="0">
            <a:solidFill>
              <a:schemeClr val="accent1"/>
            </a:solidFill>
            <a:latin typeface="+mj-lt"/>
          </a:endParaRPr>
        </a:p>
        <a:p>
          <a:r>
            <a:rPr lang="en-US" sz="1300" dirty="0">
              <a:solidFill>
                <a:schemeClr val="tx1"/>
              </a:solidFill>
            </a:rPr>
            <a:t>Convert momentum into scalable growth</a:t>
          </a:r>
          <a:endParaRPr lang="ru-RU" sz="1300" dirty="0">
            <a:solidFill>
              <a:schemeClr val="tx1"/>
            </a:solidFill>
          </a:endParaRPr>
        </a:p>
      </dgm:t>
    </dgm:pt>
    <dgm:pt modelId="{74C7ED37-1AC2-40CA-99E3-008AFBD30085}" type="parTrans" cxnId="{9D1FB0B7-EE1C-4741-BF82-B92708D9A8D8}">
      <dgm:prSet/>
      <dgm:spPr/>
      <dgm:t>
        <a:bodyPr/>
        <a:lstStyle/>
        <a:p>
          <a:endParaRPr lang="ru-RU"/>
        </a:p>
      </dgm:t>
    </dgm:pt>
    <dgm:pt modelId="{FFC27ABC-58D6-45D2-A2D8-FBCC12F9FC4E}" type="sibTrans" cxnId="{9D1FB0B7-EE1C-4741-BF82-B92708D9A8D8}">
      <dgm:prSet/>
      <dgm:spPr/>
      <dgm:t>
        <a:bodyPr/>
        <a:lstStyle/>
        <a:p>
          <a:endParaRPr lang="ru-RU"/>
        </a:p>
      </dgm:t>
    </dgm:pt>
    <dgm:pt modelId="{CB00E94E-A806-4FC5-A921-7D259A276B9F}">
      <dgm:prSet phldrT="[Text]" custT="1"/>
      <dgm:spPr/>
      <dgm:t>
        <a:bodyPr lIns="0" tIns="0" rIns="0" bIns="0"/>
        <a:lstStyle/>
        <a:p>
          <a:r>
            <a:rPr lang="en-US" sz="1600" b="1" kern="1200" dirty="0">
              <a:solidFill>
                <a:schemeClr val="accent1"/>
              </a:solidFill>
              <a:latin typeface="+mj-lt"/>
            </a:rPr>
            <a:t>Product</a:t>
          </a:r>
          <a:endParaRPr lang="ru-RU" sz="1600" b="0" dirty="0">
            <a:solidFill>
              <a:schemeClr val="accent1"/>
            </a:solidFill>
            <a:latin typeface="+mj-lt"/>
          </a:endParaRPr>
        </a:p>
        <a:p>
          <a:r>
            <a:rPr lang="en-US" sz="1300" dirty="0">
              <a:solidFill>
                <a:schemeClr val="tx1"/>
              </a:solidFill>
            </a:rPr>
            <a:t>Strengthen core capabilities for repeatable customer value</a:t>
          </a:r>
          <a:endParaRPr lang="ru-RU" sz="1300" dirty="0">
            <a:solidFill>
              <a:schemeClr val="tx1"/>
            </a:solidFill>
          </a:endParaRPr>
        </a:p>
      </dgm:t>
    </dgm:pt>
    <dgm:pt modelId="{26D3C88C-CB87-4ADD-9206-DCE647493E6D}" type="parTrans" cxnId="{ACC70BA5-7BAA-4CAE-913A-0E370C0973FB}">
      <dgm:prSet/>
      <dgm:spPr/>
      <dgm:t>
        <a:bodyPr/>
        <a:lstStyle/>
        <a:p>
          <a:endParaRPr lang="ru-RU"/>
        </a:p>
      </dgm:t>
    </dgm:pt>
    <dgm:pt modelId="{8779A436-AD2D-4A39-940E-EA650A974806}" type="sibTrans" cxnId="{ACC70BA5-7BAA-4CAE-913A-0E370C0973FB}">
      <dgm:prSet/>
      <dgm:spPr/>
      <dgm:t>
        <a:bodyPr/>
        <a:lstStyle/>
        <a:p>
          <a:endParaRPr lang="ru-RU"/>
        </a:p>
      </dgm:t>
    </dgm:pt>
    <dgm:pt modelId="{2DCC9817-EB36-4FC4-9DFE-3D64467AFB35}">
      <dgm:prSet phldrT="[Text]" custT="1"/>
      <dgm:spPr/>
      <dgm:t>
        <a:bodyPr/>
        <a:lstStyle/>
        <a:p>
          <a:endParaRPr lang="ru-RU" sz="1300" b="1" dirty="0">
            <a:solidFill>
              <a:schemeClr val="tx1"/>
            </a:solidFill>
          </a:endParaRPr>
        </a:p>
        <a:p>
          <a:r>
            <a:rPr lang="en-US" sz="1600" b="1" kern="1200" dirty="0">
              <a:solidFill>
                <a:schemeClr val="accent1"/>
              </a:solidFill>
              <a:latin typeface="+mj-lt"/>
            </a:rPr>
            <a:t>Market</a:t>
          </a:r>
          <a:endParaRPr lang="ru-RU" sz="1600" b="0" dirty="0">
            <a:solidFill>
              <a:schemeClr val="accent1"/>
            </a:solidFill>
            <a:latin typeface="+mj-lt"/>
          </a:endParaRPr>
        </a:p>
        <a:p>
          <a:r>
            <a:rPr lang="en-US" sz="1300" dirty="0">
              <a:solidFill>
                <a:schemeClr val="tx1"/>
              </a:solidFill>
            </a:rPr>
            <a:t>Expand validated demand through focused customer segments</a:t>
          </a:r>
          <a:endParaRPr lang="ru-RU" sz="1300" dirty="0">
            <a:solidFill>
              <a:schemeClr val="tx1"/>
            </a:solidFill>
          </a:endParaRPr>
        </a:p>
      </dgm:t>
    </dgm:pt>
    <dgm:pt modelId="{88B43AF9-1598-4F06-8F7B-2295952395CD}" type="parTrans" cxnId="{E2D9DAF9-058C-4E57-A5E3-06A1E6B5A80E}">
      <dgm:prSet/>
      <dgm:spPr/>
      <dgm:t>
        <a:bodyPr/>
        <a:lstStyle/>
        <a:p>
          <a:endParaRPr lang="ru-RU"/>
        </a:p>
      </dgm:t>
    </dgm:pt>
    <dgm:pt modelId="{7AE34DC1-9CC6-4B09-A512-6ADDD7BA7A35}" type="sibTrans" cxnId="{E2D9DAF9-058C-4E57-A5E3-06A1E6B5A80E}">
      <dgm:prSet/>
      <dgm:spPr/>
      <dgm:t>
        <a:bodyPr/>
        <a:lstStyle/>
        <a:p>
          <a:endParaRPr lang="ru-RU"/>
        </a:p>
      </dgm:t>
    </dgm:pt>
    <dgm:pt modelId="{B1FC49E4-B8BD-4EF7-B00D-1405FCA99B97}">
      <dgm:prSet phldrT="[Text]" custT="1"/>
      <dgm:spPr/>
      <dgm:t>
        <a:bodyPr lIns="0" tIns="0" rIns="0" bIns="0"/>
        <a:lstStyle/>
        <a:p>
          <a:r>
            <a:rPr lang="en-US" sz="1600" b="1" kern="1200" dirty="0">
              <a:solidFill>
                <a:schemeClr val="accent1"/>
              </a:solidFill>
              <a:latin typeface="+mj-lt"/>
            </a:rPr>
            <a:t>Operations</a:t>
          </a:r>
          <a:endParaRPr lang="ru-RU" sz="1600" b="0" dirty="0">
            <a:solidFill>
              <a:schemeClr val="accent1"/>
            </a:solidFill>
            <a:latin typeface="+mj-lt"/>
          </a:endParaRPr>
        </a:p>
        <a:p>
          <a:r>
            <a:rPr lang="en-US" sz="1300" dirty="0">
              <a:solidFill>
                <a:schemeClr val="tx1"/>
              </a:solidFill>
            </a:rPr>
            <a:t>Build the systems and team required for efficient scale</a:t>
          </a:r>
          <a:endParaRPr lang="ru-RU" sz="1300" dirty="0">
            <a:solidFill>
              <a:schemeClr val="tx1"/>
            </a:solidFill>
          </a:endParaRPr>
        </a:p>
      </dgm:t>
    </dgm:pt>
    <dgm:pt modelId="{F8651C76-82E0-4550-9BC8-07CCF21F9934}" type="parTrans" cxnId="{42A6DA2D-C95A-4208-80EE-57A4A86536C5}">
      <dgm:prSet/>
      <dgm:spPr/>
      <dgm:t>
        <a:bodyPr/>
        <a:lstStyle/>
        <a:p>
          <a:endParaRPr lang="ru-RU"/>
        </a:p>
      </dgm:t>
    </dgm:pt>
    <dgm:pt modelId="{7C4AADDC-E252-4D1C-A482-2F92499D9D14}" type="sibTrans" cxnId="{42A6DA2D-C95A-4208-80EE-57A4A86536C5}">
      <dgm:prSet/>
      <dgm:spPr/>
      <dgm:t>
        <a:bodyPr/>
        <a:lstStyle/>
        <a:p>
          <a:endParaRPr lang="ru-RU"/>
        </a:p>
      </dgm:t>
    </dgm:pt>
    <dgm:pt modelId="{87EC0846-8382-4FDF-8815-070725EC90F2}">
      <dgm:prSet phldrT="[Text]" custT="1"/>
      <dgm:spPr/>
      <dgm:t>
        <a:bodyPr lIns="0" tIns="0" rIns="0" bIns="0"/>
        <a:lstStyle/>
        <a:p>
          <a:r>
            <a:rPr lang="en-US" sz="1600" b="1" kern="1200" dirty="0">
              <a:solidFill>
                <a:schemeClr val="accent1"/>
              </a:solidFill>
              <a:latin typeface="+mj-lt"/>
            </a:rPr>
            <a:t>Next Stage</a:t>
          </a:r>
          <a:endParaRPr lang="ru-RU" sz="1600" dirty="0">
            <a:solidFill>
              <a:schemeClr val="accent1"/>
            </a:solidFill>
            <a:latin typeface="+mj-lt"/>
          </a:endParaRPr>
        </a:p>
        <a:p>
          <a:r>
            <a:rPr lang="en-US" sz="1300" dirty="0">
              <a:solidFill>
                <a:schemeClr val="tx1"/>
              </a:solidFill>
            </a:rPr>
            <a:t>Align product, market, and operational expansion</a:t>
          </a:r>
          <a:endParaRPr lang="ru-RU" sz="1300" dirty="0">
            <a:solidFill>
              <a:schemeClr val="tx1"/>
            </a:solidFill>
          </a:endParaRPr>
        </a:p>
      </dgm:t>
    </dgm:pt>
    <dgm:pt modelId="{742A8B1B-2B86-4F1E-9343-D3AC8EAA5B60}" type="parTrans" cxnId="{B1ED24F9-26AE-48B4-BD5E-61D7CF5402D5}">
      <dgm:prSet/>
      <dgm:spPr/>
      <dgm:t>
        <a:bodyPr/>
        <a:lstStyle/>
        <a:p>
          <a:endParaRPr lang="ru-RU"/>
        </a:p>
      </dgm:t>
    </dgm:pt>
    <dgm:pt modelId="{E3CCB800-B0AF-43EB-A7FF-4088D6C1F87A}" type="sibTrans" cxnId="{B1ED24F9-26AE-48B4-BD5E-61D7CF5402D5}">
      <dgm:prSet/>
      <dgm:spPr/>
      <dgm:t>
        <a:bodyPr/>
        <a:lstStyle/>
        <a:p>
          <a:endParaRPr lang="ru-RU"/>
        </a:p>
      </dgm:t>
    </dgm:pt>
    <dgm:pt modelId="{BEBC11FF-58CF-417F-B9B4-0BC48E37A85E}" type="pres">
      <dgm:prSet presAssocID="{C20836B6-DD40-4A91-A3FE-404A8E427AFB}" presName="Name0" presStyleCnt="0">
        <dgm:presLayoutVars>
          <dgm:dir/>
          <dgm:resizeHandles val="exact"/>
        </dgm:presLayoutVars>
      </dgm:prSet>
      <dgm:spPr/>
    </dgm:pt>
    <dgm:pt modelId="{AB849C57-61F5-47F6-A9C1-256E40F98EC8}" type="pres">
      <dgm:prSet presAssocID="{C20836B6-DD40-4A91-A3FE-404A8E427AFB}" presName="arrow" presStyleLbl="bgShp" presStyleIdx="0" presStyleCnt="1" custScaleY="53524"/>
      <dgm:spPr>
        <a:noFill/>
        <a:ln w="12700">
          <a:solidFill>
            <a:schemeClr val="tx1"/>
          </a:solidFill>
        </a:ln>
      </dgm:spPr>
    </dgm:pt>
    <dgm:pt modelId="{06580FD7-E835-42AC-B769-864E9AD95EB6}" type="pres">
      <dgm:prSet presAssocID="{C20836B6-DD40-4A91-A3FE-404A8E427AFB}" presName="points" presStyleCnt="0"/>
      <dgm:spPr/>
    </dgm:pt>
    <dgm:pt modelId="{327DA399-3FF7-4281-B715-6A8694A99C2C}" type="pres">
      <dgm:prSet presAssocID="{4EBD82FA-2F67-468A-A826-95BD45AF6FF6}" presName="compositeA" presStyleCnt="0"/>
      <dgm:spPr/>
    </dgm:pt>
    <dgm:pt modelId="{EDF89D4C-2889-408C-B878-B34E2F36F711}" type="pres">
      <dgm:prSet presAssocID="{4EBD82FA-2F67-468A-A826-95BD45AF6FF6}" presName="textA" presStyleLbl="revTx" presStyleIdx="0" presStyleCnt="5">
        <dgm:presLayoutVars>
          <dgm:bulletEnabled val="1"/>
        </dgm:presLayoutVars>
      </dgm:prSet>
      <dgm:spPr/>
    </dgm:pt>
    <dgm:pt modelId="{DA5859EA-5FEF-4D85-8611-7CDFECF68184}" type="pres">
      <dgm:prSet presAssocID="{4EBD82FA-2F67-468A-A826-95BD45AF6FF6}" presName="circleA" presStyleLbl="node1" presStyleIdx="0" presStyleCnt="5" custScaleX="85639" custScaleY="85639"/>
      <dgm:spPr>
        <a:ln>
          <a:noFill/>
        </a:ln>
      </dgm:spPr>
    </dgm:pt>
    <dgm:pt modelId="{18F2ABF6-C33F-4BA2-9329-B7CB9E92BB45}" type="pres">
      <dgm:prSet presAssocID="{4EBD82FA-2F67-468A-A826-95BD45AF6FF6}" presName="spaceA" presStyleCnt="0"/>
      <dgm:spPr/>
    </dgm:pt>
    <dgm:pt modelId="{606DD45C-C6C8-48C0-804F-2CE7F90A1148}" type="pres">
      <dgm:prSet presAssocID="{FFC27ABC-58D6-45D2-A2D8-FBCC12F9FC4E}" presName="space" presStyleCnt="0"/>
      <dgm:spPr/>
    </dgm:pt>
    <dgm:pt modelId="{D55C5145-A9F9-40EF-BBCF-66486385EC3B}" type="pres">
      <dgm:prSet presAssocID="{CB00E94E-A806-4FC5-A921-7D259A276B9F}" presName="compositeB" presStyleCnt="0"/>
      <dgm:spPr/>
    </dgm:pt>
    <dgm:pt modelId="{1C95E373-6B5A-462D-B7D7-B89D504FBFF5}" type="pres">
      <dgm:prSet presAssocID="{CB00E94E-A806-4FC5-A921-7D259A276B9F}" presName="textB" presStyleLbl="revTx" presStyleIdx="1" presStyleCnt="5">
        <dgm:presLayoutVars>
          <dgm:bulletEnabled val="1"/>
        </dgm:presLayoutVars>
      </dgm:prSet>
      <dgm:spPr/>
    </dgm:pt>
    <dgm:pt modelId="{59526CD1-4A24-457D-8FFF-864BD2CD3F98}" type="pres">
      <dgm:prSet presAssocID="{CB00E94E-A806-4FC5-A921-7D259A276B9F}" presName="circleB" presStyleLbl="node1" presStyleIdx="1" presStyleCnt="5" custScaleX="85639" custScaleY="85639"/>
      <dgm:spPr>
        <a:ln>
          <a:noFill/>
        </a:ln>
      </dgm:spPr>
    </dgm:pt>
    <dgm:pt modelId="{9876C8CA-3373-424D-8D9D-2AE9BC17A303}" type="pres">
      <dgm:prSet presAssocID="{CB00E94E-A806-4FC5-A921-7D259A276B9F}" presName="spaceB" presStyleCnt="0"/>
      <dgm:spPr/>
    </dgm:pt>
    <dgm:pt modelId="{1701F67B-C340-4517-8E41-390240DA3B22}" type="pres">
      <dgm:prSet presAssocID="{8779A436-AD2D-4A39-940E-EA650A974806}" presName="space" presStyleCnt="0"/>
      <dgm:spPr/>
    </dgm:pt>
    <dgm:pt modelId="{320BB3E1-DD9E-42A1-9E18-6554281386CA}" type="pres">
      <dgm:prSet presAssocID="{2DCC9817-EB36-4FC4-9DFE-3D64467AFB35}" presName="compositeA" presStyleCnt="0"/>
      <dgm:spPr/>
    </dgm:pt>
    <dgm:pt modelId="{B61A9DF8-8C02-48EB-BF88-5AF63A18B6AE}" type="pres">
      <dgm:prSet presAssocID="{2DCC9817-EB36-4FC4-9DFE-3D64467AFB35}" presName="textA" presStyleLbl="revTx" presStyleIdx="2" presStyleCnt="5">
        <dgm:presLayoutVars>
          <dgm:bulletEnabled val="1"/>
        </dgm:presLayoutVars>
      </dgm:prSet>
      <dgm:spPr/>
    </dgm:pt>
    <dgm:pt modelId="{EE6A240F-CB8D-4A8B-990D-650113C5FA22}" type="pres">
      <dgm:prSet presAssocID="{2DCC9817-EB36-4FC4-9DFE-3D64467AFB35}" presName="circleA" presStyleLbl="node1" presStyleIdx="2" presStyleCnt="5" custScaleX="85639" custScaleY="85639"/>
      <dgm:spPr>
        <a:ln>
          <a:noFill/>
        </a:ln>
      </dgm:spPr>
    </dgm:pt>
    <dgm:pt modelId="{A5A4F343-3020-411B-B088-C6B0F45B7FF6}" type="pres">
      <dgm:prSet presAssocID="{2DCC9817-EB36-4FC4-9DFE-3D64467AFB35}" presName="spaceA" presStyleCnt="0"/>
      <dgm:spPr/>
    </dgm:pt>
    <dgm:pt modelId="{99BBAB31-9D8F-46E4-949B-64D2A30CDAAC}" type="pres">
      <dgm:prSet presAssocID="{7AE34DC1-9CC6-4B09-A512-6ADDD7BA7A35}" presName="space" presStyleCnt="0"/>
      <dgm:spPr/>
    </dgm:pt>
    <dgm:pt modelId="{8D3A261E-7C84-4A5D-BE08-C08478107DD1}" type="pres">
      <dgm:prSet presAssocID="{B1FC49E4-B8BD-4EF7-B00D-1405FCA99B97}" presName="compositeB" presStyleCnt="0"/>
      <dgm:spPr/>
    </dgm:pt>
    <dgm:pt modelId="{EB251960-8EFE-4E3D-AAAD-97CBE389CFF3}" type="pres">
      <dgm:prSet presAssocID="{B1FC49E4-B8BD-4EF7-B00D-1405FCA99B97}" presName="textB" presStyleLbl="revTx" presStyleIdx="3" presStyleCnt="5">
        <dgm:presLayoutVars>
          <dgm:bulletEnabled val="1"/>
        </dgm:presLayoutVars>
      </dgm:prSet>
      <dgm:spPr/>
    </dgm:pt>
    <dgm:pt modelId="{E4C89315-397E-42B0-8D8E-B0C5F2DB449D}" type="pres">
      <dgm:prSet presAssocID="{B1FC49E4-B8BD-4EF7-B00D-1405FCA99B97}" presName="circleB" presStyleLbl="node1" presStyleIdx="3" presStyleCnt="5" custScaleX="85716" custScaleY="85639"/>
      <dgm:spPr>
        <a:ln>
          <a:noFill/>
        </a:ln>
      </dgm:spPr>
    </dgm:pt>
    <dgm:pt modelId="{62A8A15A-104C-429A-860D-9815F7E1432C}" type="pres">
      <dgm:prSet presAssocID="{B1FC49E4-B8BD-4EF7-B00D-1405FCA99B97}" presName="spaceB" presStyleCnt="0"/>
      <dgm:spPr/>
    </dgm:pt>
    <dgm:pt modelId="{C9D544D8-442B-412C-BFA1-7FA2A737245D}" type="pres">
      <dgm:prSet presAssocID="{7C4AADDC-E252-4D1C-A482-2F92499D9D14}" presName="space" presStyleCnt="0"/>
      <dgm:spPr/>
    </dgm:pt>
    <dgm:pt modelId="{17BBA4A8-E168-4974-A809-9E46FCBAB408}" type="pres">
      <dgm:prSet presAssocID="{87EC0846-8382-4FDF-8815-070725EC90F2}" presName="compositeA" presStyleCnt="0"/>
      <dgm:spPr/>
    </dgm:pt>
    <dgm:pt modelId="{D5F3192C-D28C-4DD4-BEED-F5CFB1048FC5}" type="pres">
      <dgm:prSet presAssocID="{87EC0846-8382-4FDF-8815-070725EC90F2}" presName="textA" presStyleLbl="revTx" presStyleIdx="4" presStyleCnt="5">
        <dgm:presLayoutVars>
          <dgm:bulletEnabled val="1"/>
        </dgm:presLayoutVars>
      </dgm:prSet>
      <dgm:spPr/>
    </dgm:pt>
    <dgm:pt modelId="{C7B97A25-9DC9-4303-972C-F5C20052816F}" type="pres">
      <dgm:prSet presAssocID="{87EC0846-8382-4FDF-8815-070725EC90F2}" presName="circleA" presStyleLbl="node1" presStyleIdx="4" presStyleCnt="5" custScaleX="85716" custScaleY="85716"/>
      <dgm:spPr>
        <a:ln>
          <a:noFill/>
        </a:ln>
      </dgm:spPr>
    </dgm:pt>
    <dgm:pt modelId="{72688B4E-D904-415C-A094-A9ED7CF8B7FA}" type="pres">
      <dgm:prSet presAssocID="{87EC0846-8382-4FDF-8815-070725EC90F2}" presName="spaceA" presStyleCnt="0"/>
      <dgm:spPr/>
    </dgm:pt>
  </dgm:ptLst>
  <dgm:cxnLst>
    <dgm:cxn modelId="{F56B8225-5950-4748-9448-CDF0086CCC52}" type="presOf" srcId="{C20836B6-DD40-4A91-A3FE-404A8E427AFB}" destId="{BEBC11FF-58CF-417F-B9B4-0BC48E37A85E}" srcOrd="0" destOrd="0" presId="urn:microsoft.com/office/officeart/2005/8/layout/hProcess11"/>
    <dgm:cxn modelId="{42A6DA2D-C95A-4208-80EE-57A4A86536C5}" srcId="{C20836B6-DD40-4A91-A3FE-404A8E427AFB}" destId="{B1FC49E4-B8BD-4EF7-B00D-1405FCA99B97}" srcOrd="3" destOrd="0" parTransId="{F8651C76-82E0-4550-9BC8-07CCF21F9934}" sibTransId="{7C4AADDC-E252-4D1C-A482-2F92499D9D14}"/>
    <dgm:cxn modelId="{DF17745E-4664-4697-8D47-A014BDFAAABF}" type="presOf" srcId="{B1FC49E4-B8BD-4EF7-B00D-1405FCA99B97}" destId="{EB251960-8EFE-4E3D-AAAD-97CBE389CFF3}" srcOrd="0" destOrd="0" presId="urn:microsoft.com/office/officeart/2005/8/layout/hProcess11"/>
    <dgm:cxn modelId="{F100CB66-F706-4589-9368-4ABF44317076}" type="presOf" srcId="{CB00E94E-A806-4FC5-A921-7D259A276B9F}" destId="{1C95E373-6B5A-462D-B7D7-B89D504FBFF5}" srcOrd="0" destOrd="0" presId="urn:microsoft.com/office/officeart/2005/8/layout/hProcess11"/>
    <dgm:cxn modelId="{FD3C4F68-2771-47B9-BD59-59EF8B5A9F0B}" type="presOf" srcId="{4EBD82FA-2F67-468A-A826-95BD45AF6FF6}" destId="{EDF89D4C-2889-408C-B878-B34E2F36F711}" srcOrd="0" destOrd="0" presId="urn:microsoft.com/office/officeart/2005/8/layout/hProcess11"/>
    <dgm:cxn modelId="{930F2F9D-A096-41B2-A62F-8AC3FBD0C945}" type="presOf" srcId="{87EC0846-8382-4FDF-8815-070725EC90F2}" destId="{D5F3192C-D28C-4DD4-BEED-F5CFB1048FC5}" srcOrd="0" destOrd="0" presId="urn:microsoft.com/office/officeart/2005/8/layout/hProcess11"/>
    <dgm:cxn modelId="{ACC70BA5-7BAA-4CAE-913A-0E370C0973FB}" srcId="{C20836B6-DD40-4A91-A3FE-404A8E427AFB}" destId="{CB00E94E-A806-4FC5-A921-7D259A276B9F}" srcOrd="1" destOrd="0" parTransId="{26D3C88C-CB87-4ADD-9206-DCE647493E6D}" sibTransId="{8779A436-AD2D-4A39-940E-EA650A974806}"/>
    <dgm:cxn modelId="{9D1FB0B7-EE1C-4741-BF82-B92708D9A8D8}" srcId="{C20836B6-DD40-4A91-A3FE-404A8E427AFB}" destId="{4EBD82FA-2F67-468A-A826-95BD45AF6FF6}" srcOrd="0" destOrd="0" parTransId="{74C7ED37-1AC2-40CA-99E3-008AFBD30085}" sibTransId="{FFC27ABC-58D6-45D2-A2D8-FBCC12F9FC4E}"/>
    <dgm:cxn modelId="{B6B0F4C1-D059-4E45-8A00-0D37D6CAB4DB}" type="presOf" srcId="{2DCC9817-EB36-4FC4-9DFE-3D64467AFB35}" destId="{B61A9DF8-8C02-48EB-BF88-5AF63A18B6AE}" srcOrd="0" destOrd="0" presId="urn:microsoft.com/office/officeart/2005/8/layout/hProcess11"/>
    <dgm:cxn modelId="{B1ED24F9-26AE-48B4-BD5E-61D7CF5402D5}" srcId="{C20836B6-DD40-4A91-A3FE-404A8E427AFB}" destId="{87EC0846-8382-4FDF-8815-070725EC90F2}" srcOrd="4" destOrd="0" parTransId="{742A8B1B-2B86-4F1E-9343-D3AC8EAA5B60}" sibTransId="{E3CCB800-B0AF-43EB-A7FF-4088D6C1F87A}"/>
    <dgm:cxn modelId="{E2D9DAF9-058C-4E57-A5E3-06A1E6B5A80E}" srcId="{C20836B6-DD40-4A91-A3FE-404A8E427AFB}" destId="{2DCC9817-EB36-4FC4-9DFE-3D64467AFB35}" srcOrd="2" destOrd="0" parTransId="{88B43AF9-1598-4F06-8F7B-2295952395CD}" sibTransId="{7AE34DC1-9CC6-4B09-A512-6ADDD7BA7A35}"/>
    <dgm:cxn modelId="{1E5A8EEE-1915-43EA-AA9A-972A7E22345D}" type="presParOf" srcId="{BEBC11FF-58CF-417F-B9B4-0BC48E37A85E}" destId="{AB849C57-61F5-47F6-A9C1-256E40F98EC8}" srcOrd="0" destOrd="0" presId="urn:microsoft.com/office/officeart/2005/8/layout/hProcess11"/>
    <dgm:cxn modelId="{4B06041D-BE5E-453A-B806-1A12D603AA7A}" type="presParOf" srcId="{BEBC11FF-58CF-417F-B9B4-0BC48E37A85E}" destId="{06580FD7-E835-42AC-B769-864E9AD95EB6}" srcOrd="1" destOrd="0" presId="urn:microsoft.com/office/officeart/2005/8/layout/hProcess11"/>
    <dgm:cxn modelId="{C421EBCB-B223-4A39-8DF2-A4D34C224B5A}" type="presParOf" srcId="{06580FD7-E835-42AC-B769-864E9AD95EB6}" destId="{327DA399-3FF7-4281-B715-6A8694A99C2C}" srcOrd="0" destOrd="0" presId="urn:microsoft.com/office/officeart/2005/8/layout/hProcess11"/>
    <dgm:cxn modelId="{8AA3105B-6E72-4558-85D8-ED9137373DE5}" type="presParOf" srcId="{327DA399-3FF7-4281-B715-6A8694A99C2C}" destId="{EDF89D4C-2889-408C-B878-B34E2F36F711}" srcOrd="0" destOrd="0" presId="urn:microsoft.com/office/officeart/2005/8/layout/hProcess11"/>
    <dgm:cxn modelId="{DB71A722-8AE4-4FAF-8969-707CFD66174C}" type="presParOf" srcId="{327DA399-3FF7-4281-B715-6A8694A99C2C}" destId="{DA5859EA-5FEF-4D85-8611-7CDFECF68184}" srcOrd="1" destOrd="0" presId="urn:microsoft.com/office/officeart/2005/8/layout/hProcess11"/>
    <dgm:cxn modelId="{7BC26580-EF36-40D6-958F-D291AF640244}" type="presParOf" srcId="{327DA399-3FF7-4281-B715-6A8694A99C2C}" destId="{18F2ABF6-C33F-4BA2-9329-B7CB9E92BB45}" srcOrd="2" destOrd="0" presId="urn:microsoft.com/office/officeart/2005/8/layout/hProcess11"/>
    <dgm:cxn modelId="{0ACD34DF-A522-45EA-97ED-A861D34D32C2}" type="presParOf" srcId="{06580FD7-E835-42AC-B769-864E9AD95EB6}" destId="{606DD45C-C6C8-48C0-804F-2CE7F90A1148}" srcOrd="1" destOrd="0" presId="urn:microsoft.com/office/officeart/2005/8/layout/hProcess11"/>
    <dgm:cxn modelId="{859D6E12-983C-4395-A9E5-2A9DABCFF313}" type="presParOf" srcId="{06580FD7-E835-42AC-B769-864E9AD95EB6}" destId="{D55C5145-A9F9-40EF-BBCF-66486385EC3B}" srcOrd="2" destOrd="0" presId="urn:microsoft.com/office/officeart/2005/8/layout/hProcess11"/>
    <dgm:cxn modelId="{A9EE05C1-BFA3-4739-ACCF-802FFCAE39C2}" type="presParOf" srcId="{D55C5145-A9F9-40EF-BBCF-66486385EC3B}" destId="{1C95E373-6B5A-462D-B7D7-B89D504FBFF5}" srcOrd="0" destOrd="0" presId="urn:microsoft.com/office/officeart/2005/8/layout/hProcess11"/>
    <dgm:cxn modelId="{C66EBC03-BDDF-4365-9E56-8800BDD3FC20}" type="presParOf" srcId="{D55C5145-A9F9-40EF-BBCF-66486385EC3B}" destId="{59526CD1-4A24-457D-8FFF-864BD2CD3F98}" srcOrd="1" destOrd="0" presId="urn:microsoft.com/office/officeart/2005/8/layout/hProcess11"/>
    <dgm:cxn modelId="{4CCF4E41-C0AA-412A-A275-9D1E3CEA721B}" type="presParOf" srcId="{D55C5145-A9F9-40EF-BBCF-66486385EC3B}" destId="{9876C8CA-3373-424D-8D9D-2AE9BC17A303}" srcOrd="2" destOrd="0" presId="urn:microsoft.com/office/officeart/2005/8/layout/hProcess11"/>
    <dgm:cxn modelId="{15EC5368-8FAC-4EDC-BA8D-3FFC5D5B2FA8}" type="presParOf" srcId="{06580FD7-E835-42AC-B769-864E9AD95EB6}" destId="{1701F67B-C340-4517-8E41-390240DA3B22}" srcOrd="3" destOrd="0" presId="urn:microsoft.com/office/officeart/2005/8/layout/hProcess11"/>
    <dgm:cxn modelId="{C9300FEB-152C-4D13-862A-7FD893AC5D5D}" type="presParOf" srcId="{06580FD7-E835-42AC-B769-864E9AD95EB6}" destId="{320BB3E1-DD9E-42A1-9E18-6554281386CA}" srcOrd="4" destOrd="0" presId="urn:microsoft.com/office/officeart/2005/8/layout/hProcess11"/>
    <dgm:cxn modelId="{B702F045-21A3-476D-88D3-AD0BF987DAF4}" type="presParOf" srcId="{320BB3E1-DD9E-42A1-9E18-6554281386CA}" destId="{B61A9DF8-8C02-48EB-BF88-5AF63A18B6AE}" srcOrd="0" destOrd="0" presId="urn:microsoft.com/office/officeart/2005/8/layout/hProcess11"/>
    <dgm:cxn modelId="{6331A68D-85FA-4691-92CC-B4914BDCFDD1}" type="presParOf" srcId="{320BB3E1-DD9E-42A1-9E18-6554281386CA}" destId="{EE6A240F-CB8D-4A8B-990D-650113C5FA22}" srcOrd="1" destOrd="0" presId="urn:microsoft.com/office/officeart/2005/8/layout/hProcess11"/>
    <dgm:cxn modelId="{94A368B6-EEE6-4CA6-8EC3-409CBC0DEE89}" type="presParOf" srcId="{320BB3E1-DD9E-42A1-9E18-6554281386CA}" destId="{A5A4F343-3020-411B-B088-C6B0F45B7FF6}" srcOrd="2" destOrd="0" presId="urn:microsoft.com/office/officeart/2005/8/layout/hProcess11"/>
    <dgm:cxn modelId="{764BDBD0-75B8-49FE-AA6D-053DF32C1B72}" type="presParOf" srcId="{06580FD7-E835-42AC-B769-864E9AD95EB6}" destId="{99BBAB31-9D8F-46E4-949B-64D2A30CDAAC}" srcOrd="5" destOrd="0" presId="urn:microsoft.com/office/officeart/2005/8/layout/hProcess11"/>
    <dgm:cxn modelId="{11BD5868-8198-41D4-B33F-82AD3261441C}" type="presParOf" srcId="{06580FD7-E835-42AC-B769-864E9AD95EB6}" destId="{8D3A261E-7C84-4A5D-BE08-C08478107DD1}" srcOrd="6" destOrd="0" presId="urn:microsoft.com/office/officeart/2005/8/layout/hProcess11"/>
    <dgm:cxn modelId="{F083A4E9-5F20-4B8D-893C-DDB902C02F7A}" type="presParOf" srcId="{8D3A261E-7C84-4A5D-BE08-C08478107DD1}" destId="{EB251960-8EFE-4E3D-AAAD-97CBE389CFF3}" srcOrd="0" destOrd="0" presId="urn:microsoft.com/office/officeart/2005/8/layout/hProcess11"/>
    <dgm:cxn modelId="{C57F7F04-9DF7-4DCD-BC68-9AD4F013EEC2}" type="presParOf" srcId="{8D3A261E-7C84-4A5D-BE08-C08478107DD1}" destId="{E4C89315-397E-42B0-8D8E-B0C5F2DB449D}" srcOrd="1" destOrd="0" presId="urn:microsoft.com/office/officeart/2005/8/layout/hProcess11"/>
    <dgm:cxn modelId="{6211CCDD-B221-406A-99BF-C92ECF5EF464}" type="presParOf" srcId="{8D3A261E-7C84-4A5D-BE08-C08478107DD1}" destId="{62A8A15A-104C-429A-860D-9815F7E1432C}" srcOrd="2" destOrd="0" presId="urn:microsoft.com/office/officeart/2005/8/layout/hProcess11"/>
    <dgm:cxn modelId="{2902EDBE-0E91-4CED-9E97-5361D0F1342E}" type="presParOf" srcId="{06580FD7-E835-42AC-B769-864E9AD95EB6}" destId="{C9D544D8-442B-412C-BFA1-7FA2A737245D}" srcOrd="7" destOrd="0" presId="urn:microsoft.com/office/officeart/2005/8/layout/hProcess11"/>
    <dgm:cxn modelId="{3E972984-06B5-46AA-B010-67FF88DE81FA}" type="presParOf" srcId="{06580FD7-E835-42AC-B769-864E9AD95EB6}" destId="{17BBA4A8-E168-4974-A809-9E46FCBAB408}" srcOrd="8" destOrd="0" presId="urn:microsoft.com/office/officeart/2005/8/layout/hProcess11"/>
    <dgm:cxn modelId="{A59B2732-BD14-49F7-99C3-8881730F5FAD}" type="presParOf" srcId="{17BBA4A8-E168-4974-A809-9E46FCBAB408}" destId="{D5F3192C-D28C-4DD4-BEED-F5CFB1048FC5}" srcOrd="0" destOrd="0" presId="urn:microsoft.com/office/officeart/2005/8/layout/hProcess11"/>
    <dgm:cxn modelId="{4D70017F-E46A-4B80-A19B-5E847FE6DD33}" type="presParOf" srcId="{17BBA4A8-E168-4974-A809-9E46FCBAB408}" destId="{C7B97A25-9DC9-4303-972C-F5C20052816F}" srcOrd="1" destOrd="0" presId="urn:microsoft.com/office/officeart/2005/8/layout/hProcess11"/>
    <dgm:cxn modelId="{10916B47-4059-4F17-81B6-4DDB4A7D4AC0}" type="presParOf" srcId="{17BBA4A8-E168-4974-A809-9E46FCBAB408}" destId="{72688B4E-D904-415C-A094-A9ED7CF8B7FA}" srcOrd="2" destOrd="0" presId="urn:microsoft.com/office/officeart/2005/8/layout/hProcess1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F0F6EA5-0803-44B5-B7FB-066A1E45311A}" type="doc">
      <dgm:prSet loTypeId="urn:twistly/officeart/layout/LinedListWideRoot" qsTypeId="urn:microsoft.com/office/officeart/2005/8/quickstyle/simple1" csTypeId="urn:microsoft.com/office/officeart/2005/8/colors/accent1_2"/>
      <dgm:spPr/>
      <dgm:t>
        <a:bodyPr/>
        <a:lstStyle/>
        <a:p>
          <a:endParaRPr/>
        </a:p>
      </dgm:t>
    </dgm:pt>
    <dgm:pt modelId="{C85E851F-0DB2-4C16-860E-8AEF7C6F99CF}" type="parTrans" cxnId="{2554057D-0819-4A36-AA01-D73476C4F742}">
      <dgm:prSet/>
      <dgm:spPr/>
      <dgm:t>
        <a:bodyPr/>
        <a:lstStyle/>
        <a:p>
          <a:endParaRPr/>
        </a:p>
      </dgm:t>
    </dgm:pt>
    <dgm:pt modelId="{28450BD1-FFDD-45D4-AD4F-0FB91F24BA63}">
      <dgm:prSet phldrT="[Text]" custT="1"/>
      <dgm:spPr/>
      <dgm:t>
        <a:bodyPr rtlCol="0"/>
        <a:lstStyle/>
        <a:p>
          <a:r>
            <a:rPr lang="en-US" sz="3600" b="1" dirty="0">
              <a:solidFill>
                <a:schemeClr val="tx1"/>
              </a:solidFill>
              <a:latin typeface="+mj-lt"/>
            </a:rPr>
            <a:t>Investment Case</a:t>
          </a:r>
        </a:p>
      </dgm:t>
    </dgm:pt>
    <dgm:pt modelId="{996B346E-581E-4B3D-A05A-1FA32C041055}" type="sibTrans" cxnId="{2554057D-0819-4A36-AA01-D73476C4F742}">
      <dgm:prSet/>
      <dgm:spPr/>
      <dgm:t>
        <a:bodyPr/>
        <a:lstStyle/>
        <a:p>
          <a:endParaRPr/>
        </a:p>
      </dgm:t>
    </dgm:pt>
    <dgm:pt modelId="{A5FABEA6-AF8C-4E6F-86D6-F33A0F2CD9E1}" type="parTrans" cxnId="{0AFED9A4-1600-458D-9ABC-9574576C32B9}">
      <dgm:prSet/>
      <dgm:spPr/>
      <dgm:t>
        <a:bodyPr/>
        <a:lstStyle/>
        <a:p>
          <a:endParaRPr/>
        </a:p>
      </dgm:t>
    </dgm:pt>
    <dgm:pt modelId="{6F709A10-25DC-4BA9-B97F-76B4B296116F}">
      <dgm:prSet phldrT="[Text]" custT="1"/>
      <dgm:spPr/>
      <dgm:t>
        <a:bodyPr rtlCol="0"/>
        <a:lstStyle/>
        <a:p>
          <a:r>
            <a:rPr lang="en-US" sz="1300" dirty="0">
              <a:solidFill>
                <a:schemeClr val="tx1"/>
              </a:solidFill>
              <a:latin typeface="+mn-lt"/>
            </a:rPr>
            <a:t>Product momentum proves the solution is resonating with customers.</a:t>
          </a:r>
        </a:p>
      </dgm:t>
    </dgm:pt>
    <dgm:pt modelId="{5D65DE05-035B-46EB-81BC-695BB3D9DCAF}" type="sibTrans" cxnId="{0AFED9A4-1600-458D-9ABC-9574576C32B9}">
      <dgm:prSet/>
      <dgm:spPr/>
      <dgm:t>
        <a:bodyPr/>
        <a:lstStyle/>
        <a:p>
          <a:endParaRPr/>
        </a:p>
      </dgm:t>
    </dgm:pt>
    <dgm:pt modelId="{C566D140-32A5-4AFB-88AB-B8B39414CDCA}" type="parTrans" cxnId="{15737CC8-5B5B-4AA8-B8DC-65650A64F749}">
      <dgm:prSet/>
      <dgm:spPr/>
      <dgm:t>
        <a:bodyPr/>
        <a:lstStyle/>
        <a:p>
          <a:endParaRPr/>
        </a:p>
      </dgm:t>
    </dgm:pt>
    <dgm:pt modelId="{47C40005-F205-4A05-B0CD-287B0D60DA90}">
      <dgm:prSet phldrT="[Text]" custT="1"/>
      <dgm:spPr/>
      <dgm:t>
        <a:bodyPr rtlCol="0"/>
        <a:lstStyle/>
        <a:p>
          <a:r>
            <a:rPr lang="en-US" sz="1300" dirty="0">
              <a:solidFill>
                <a:schemeClr val="tx1"/>
              </a:solidFill>
              <a:latin typeface="+mn-lt"/>
            </a:rPr>
            <a:t>Market validation confirms a meaningful, growing opportunity.</a:t>
          </a:r>
        </a:p>
      </dgm:t>
    </dgm:pt>
    <dgm:pt modelId="{C65043BC-D13A-4156-A81A-28B7DC97C106}" type="sibTrans" cxnId="{15737CC8-5B5B-4AA8-B8DC-65650A64F749}">
      <dgm:prSet/>
      <dgm:spPr/>
      <dgm:t>
        <a:bodyPr/>
        <a:lstStyle/>
        <a:p>
          <a:endParaRPr/>
        </a:p>
      </dgm:t>
    </dgm:pt>
    <dgm:pt modelId="{48AAB65D-0EC2-4923-B0B1-79786E668E51}" type="parTrans" cxnId="{EAAE7600-9D70-4E24-B1CD-382AA2699F8A}">
      <dgm:prSet/>
      <dgm:spPr/>
      <dgm:t>
        <a:bodyPr/>
        <a:lstStyle/>
        <a:p>
          <a:endParaRPr/>
        </a:p>
      </dgm:t>
    </dgm:pt>
    <dgm:pt modelId="{353CD52D-3EE7-41DF-AE04-1A3C3108C1CC}">
      <dgm:prSet phldrT="[Text]" custT="1"/>
      <dgm:spPr/>
      <dgm:t>
        <a:bodyPr rtlCol="0"/>
        <a:lstStyle/>
        <a:p>
          <a:r>
            <a:rPr lang="en-US" sz="1300" dirty="0">
              <a:solidFill>
                <a:schemeClr val="tx1"/>
              </a:solidFill>
              <a:latin typeface="+mn-lt"/>
            </a:rPr>
            <a:t>A differentiated product creates a durable competitive position.</a:t>
          </a:r>
        </a:p>
      </dgm:t>
    </dgm:pt>
    <dgm:pt modelId="{734BFE7A-6636-409E-8613-D505166719DE}" type="sibTrans" cxnId="{EAAE7600-9D70-4E24-B1CD-382AA2699F8A}">
      <dgm:prSet/>
      <dgm:spPr/>
      <dgm:t>
        <a:bodyPr/>
        <a:lstStyle/>
        <a:p>
          <a:endParaRPr/>
        </a:p>
      </dgm:t>
    </dgm:pt>
    <dgm:pt modelId="{ADFF761D-5B76-4D30-BB44-AAF89DD2A5A3}" type="parTrans" cxnId="{FB28D4FF-F4CC-4888-8881-129E67BE646D}">
      <dgm:prSet/>
      <dgm:spPr/>
      <dgm:t>
        <a:bodyPr/>
        <a:lstStyle/>
        <a:p>
          <a:endParaRPr/>
        </a:p>
      </dgm:t>
    </dgm:pt>
    <dgm:pt modelId="{0611CAFB-D896-4909-9F4D-65E024C89F5D}">
      <dgm:prSet phldrT="[Text]" custT="1"/>
      <dgm:spPr/>
      <dgm:t>
        <a:bodyPr rtlCol="0"/>
        <a:lstStyle/>
        <a:p>
          <a:r>
            <a:rPr lang="en-US" sz="1300" dirty="0">
              <a:solidFill>
                <a:schemeClr val="tx1"/>
              </a:solidFill>
              <a:latin typeface="+mn-lt"/>
            </a:rPr>
            <a:t>Go-to-market learning has established a repeatable growth engine.</a:t>
          </a:r>
        </a:p>
      </dgm:t>
    </dgm:pt>
    <dgm:pt modelId="{4418BE90-CA5C-49FB-B357-6D1223742BD3}" type="sibTrans" cxnId="{FB28D4FF-F4CC-4888-8881-129E67BE646D}">
      <dgm:prSet/>
      <dgm:spPr/>
      <dgm:t>
        <a:bodyPr/>
        <a:lstStyle/>
        <a:p>
          <a:endParaRPr/>
        </a:p>
      </dgm:t>
    </dgm:pt>
    <dgm:pt modelId="{74DA20F0-B4B0-4D99-A3AF-95E5F820DC0C}" type="parTrans" cxnId="{7CFBA5E3-5649-4244-AD54-E53416406589}">
      <dgm:prSet/>
      <dgm:spPr/>
      <dgm:t>
        <a:bodyPr/>
        <a:lstStyle/>
        <a:p>
          <a:endParaRPr/>
        </a:p>
      </dgm:t>
    </dgm:pt>
    <dgm:pt modelId="{D34E2F63-1072-4AF6-8168-332FD81D5172}">
      <dgm:prSet phldrT="[Text]" custT="1"/>
      <dgm:spPr/>
      <dgm:t>
        <a:bodyPr rtlCol="0"/>
        <a:lstStyle/>
        <a:p>
          <a:r>
            <a:rPr lang="en-US" sz="1300" dirty="0">
              <a:solidFill>
                <a:schemeClr val="tx1"/>
              </a:solidFill>
              <a:latin typeface="+mn-lt"/>
            </a:rPr>
            <a:t>Series A funding unlocks the next stage of scalable execution.</a:t>
          </a:r>
        </a:p>
      </dgm:t>
    </dgm:pt>
    <dgm:pt modelId="{BE5A555F-93C6-465E-A9FA-2F1C3F4B5BD1}" type="sibTrans" cxnId="{7CFBA5E3-5649-4244-AD54-E53416406589}">
      <dgm:prSet/>
      <dgm:spPr/>
      <dgm:t>
        <a:bodyPr/>
        <a:lstStyle/>
        <a:p>
          <a:endParaRPr/>
        </a:p>
      </dgm:t>
    </dgm:pt>
    <dgm:pt modelId="{8B1888F8-1F88-48B8-BC1E-9AA5068E6723}" type="pres">
      <dgm:prSet presAssocID="{6F0F6EA5-0803-44B5-B7FB-066A1E45311A}" presName="vert0" presStyleCnt="0">
        <dgm:presLayoutVars>
          <dgm:dir/>
          <dgm:animOne val="branch"/>
          <dgm:animLvl val="lvl"/>
        </dgm:presLayoutVars>
      </dgm:prSet>
      <dgm:spPr/>
    </dgm:pt>
    <dgm:pt modelId="{273BF54A-1B53-47C5-AC8E-4DEA0FF35AC5}" type="pres">
      <dgm:prSet presAssocID="{28450BD1-FFDD-45D4-AD4F-0FB91F24BA63}" presName="thickLine" presStyleLbl="alignNode1" presStyleIdx="0" presStyleCnt="1"/>
      <dgm:spPr/>
    </dgm:pt>
    <dgm:pt modelId="{F6E627AC-C152-47EF-B7CD-556739B86BD7}" type="pres">
      <dgm:prSet presAssocID="{28450BD1-FFDD-45D4-AD4F-0FB91F24BA63}" presName="horz1" presStyleCnt="0"/>
      <dgm:spPr/>
    </dgm:pt>
    <dgm:pt modelId="{4918DD42-D2E8-47BB-91D0-AB957B9C972F}" type="pres">
      <dgm:prSet presAssocID="{28450BD1-FFDD-45D4-AD4F-0FB91F24BA63}" presName="tx1" presStyleLbl="revTx" presStyleIdx="0" presStyleCnt="6"/>
      <dgm:spPr/>
    </dgm:pt>
    <dgm:pt modelId="{C794890C-9822-4581-BA98-8F8FE07E4B93}" type="pres">
      <dgm:prSet presAssocID="{28450BD1-FFDD-45D4-AD4F-0FB91F24BA63}" presName="vert1" presStyleCnt="0"/>
      <dgm:spPr/>
    </dgm:pt>
    <dgm:pt modelId="{707C78EA-4F60-487E-AD46-03D49080BCF3}" type="pres">
      <dgm:prSet presAssocID="{6F709A10-25DC-4BA9-B97F-76B4B296116F}" presName="vertSpace2a" presStyleCnt="0"/>
      <dgm:spPr/>
    </dgm:pt>
    <dgm:pt modelId="{0520E9EA-338F-463B-BC01-8559DF0F3B07}" type="pres">
      <dgm:prSet presAssocID="{6F709A10-25DC-4BA9-B97F-76B4B296116F}" presName="horz2" presStyleCnt="0"/>
      <dgm:spPr/>
    </dgm:pt>
    <dgm:pt modelId="{7B4FE9C4-C382-40A8-A0B8-72B2B7D91076}" type="pres">
      <dgm:prSet presAssocID="{6F709A10-25DC-4BA9-B97F-76B4B296116F}" presName="horzSpace2" presStyleCnt="0"/>
      <dgm:spPr/>
    </dgm:pt>
    <dgm:pt modelId="{879388C6-0534-4A59-A1C8-31D96B9C7C9E}" type="pres">
      <dgm:prSet presAssocID="{6F709A10-25DC-4BA9-B97F-76B4B296116F}" presName="tx2" presStyleLbl="revTx" presStyleIdx="1" presStyleCnt="6"/>
      <dgm:spPr/>
    </dgm:pt>
    <dgm:pt modelId="{F7FB9CF9-7AAE-4A5E-825B-67A123B17F0D}" type="pres">
      <dgm:prSet presAssocID="{6F709A10-25DC-4BA9-B97F-76B4B296116F}" presName="vert2" presStyleCnt="0"/>
      <dgm:spPr/>
    </dgm:pt>
    <dgm:pt modelId="{AB45745F-8656-4F82-9AB8-F2E8988F2872}" type="pres">
      <dgm:prSet presAssocID="{6F709A10-25DC-4BA9-B97F-76B4B296116F}" presName="thinLine2b" presStyleLbl="callout" presStyleIdx="0" presStyleCnt="5"/>
      <dgm:spPr/>
    </dgm:pt>
    <dgm:pt modelId="{07F57594-DC12-4FF7-9DDB-DDD7B4CC880B}" type="pres">
      <dgm:prSet presAssocID="{6F709A10-25DC-4BA9-B97F-76B4B296116F}" presName="vertSpace2b" presStyleCnt="0"/>
      <dgm:spPr/>
    </dgm:pt>
    <dgm:pt modelId="{12C78C65-CAC2-400E-9E49-3903A69C6CA7}" type="pres">
      <dgm:prSet presAssocID="{47C40005-F205-4A05-B0CD-287B0D60DA90}" presName="horz2" presStyleCnt="0"/>
      <dgm:spPr/>
    </dgm:pt>
    <dgm:pt modelId="{A7778D39-CEF7-41B8-9CFA-A94F4B4F076D}" type="pres">
      <dgm:prSet presAssocID="{47C40005-F205-4A05-B0CD-287B0D60DA90}" presName="horzSpace2" presStyleCnt="0"/>
      <dgm:spPr/>
    </dgm:pt>
    <dgm:pt modelId="{4E60CFDB-9E74-469A-8325-A7FF2F187209}" type="pres">
      <dgm:prSet presAssocID="{47C40005-F205-4A05-B0CD-287B0D60DA90}" presName="tx2" presStyleLbl="revTx" presStyleIdx="2" presStyleCnt="6"/>
      <dgm:spPr/>
    </dgm:pt>
    <dgm:pt modelId="{5EEED2A5-8E03-4437-88AA-67EB6F2183A7}" type="pres">
      <dgm:prSet presAssocID="{47C40005-F205-4A05-B0CD-287B0D60DA90}" presName="vert2" presStyleCnt="0"/>
      <dgm:spPr/>
    </dgm:pt>
    <dgm:pt modelId="{9BA6537A-347E-466B-8DDA-7F72DC672210}" type="pres">
      <dgm:prSet presAssocID="{47C40005-F205-4A05-B0CD-287B0D60DA90}" presName="thinLine2b" presStyleLbl="callout" presStyleIdx="1" presStyleCnt="5"/>
      <dgm:spPr/>
    </dgm:pt>
    <dgm:pt modelId="{F87AF1CF-64F0-44B4-83EE-70E2AEFD3234}" type="pres">
      <dgm:prSet presAssocID="{47C40005-F205-4A05-B0CD-287B0D60DA90}" presName="vertSpace2b" presStyleCnt="0"/>
      <dgm:spPr/>
    </dgm:pt>
    <dgm:pt modelId="{CAEA95DD-D9E9-4744-83B6-E9F3EEA5C1E3}" type="pres">
      <dgm:prSet presAssocID="{353CD52D-3EE7-41DF-AE04-1A3C3108C1CC}" presName="horz2" presStyleCnt="0"/>
      <dgm:spPr/>
    </dgm:pt>
    <dgm:pt modelId="{92B57E21-E3E3-498C-9EC5-7994A938397E}" type="pres">
      <dgm:prSet presAssocID="{353CD52D-3EE7-41DF-AE04-1A3C3108C1CC}" presName="horzSpace2" presStyleCnt="0"/>
      <dgm:spPr/>
    </dgm:pt>
    <dgm:pt modelId="{6F57BA8E-DEAC-4C17-AB42-F38D861BD633}" type="pres">
      <dgm:prSet presAssocID="{353CD52D-3EE7-41DF-AE04-1A3C3108C1CC}" presName="tx2" presStyleLbl="revTx" presStyleIdx="3" presStyleCnt="6"/>
      <dgm:spPr/>
    </dgm:pt>
    <dgm:pt modelId="{5577CEAF-5A0A-4579-95D4-99EA42EBBAA4}" type="pres">
      <dgm:prSet presAssocID="{353CD52D-3EE7-41DF-AE04-1A3C3108C1CC}" presName="vert2" presStyleCnt="0"/>
      <dgm:spPr/>
    </dgm:pt>
    <dgm:pt modelId="{EDEE578C-B1C4-4D85-AC66-945D874B1750}" type="pres">
      <dgm:prSet presAssocID="{353CD52D-3EE7-41DF-AE04-1A3C3108C1CC}" presName="thinLine2b" presStyleLbl="callout" presStyleIdx="2" presStyleCnt="5"/>
      <dgm:spPr/>
    </dgm:pt>
    <dgm:pt modelId="{4DAA881D-0BD8-44EF-AFC5-6E49EC42F8DB}" type="pres">
      <dgm:prSet presAssocID="{353CD52D-3EE7-41DF-AE04-1A3C3108C1CC}" presName="vertSpace2b" presStyleCnt="0"/>
      <dgm:spPr/>
    </dgm:pt>
    <dgm:pt modelId="{4B3C05DF-E702-49BD-AD22-B720BD25FF59}" type="pres">
      <dgm:prSet presAssocID="{0611CAFB-D896-4909-9F4D-65E024C89F5D}" presName="horz2" presStyleCnt="0"/>
      <dgm:spPr/>
    </dgm:pt>
    <dgm:pt modelId="{4450EA17-8E40-4ED9-A8FC-8BC715BE322D}" type="pres">
      <dgm:prSet presAssocID="{0611CAFB-D896-4909-9F4D-65E024C89F5D}" presName="horzSpace2" presStyleCnt="0"/>
      <dgm:spPr/>
    </dgm:pt>
    <dgm:pt modelId="{F78CB1E1-29C0-4195-AF38-3FF0538AC5C5}" type="pres">
      <dgm:prSet presAssocID="{0611CAFB-D896-4909-9F4D-65E024C89F5D}" presName="tx2" presStyleLbl="revTx" presStyleIdx="4" presStyleCnt="6"/>
      <dgm:spPr/>
    </dgm:pt>
    <dgm:pt modelId="{A1870336-3235-41EA-8B1E-8F5343626447}" type="pres">
      <dgm:prSet presAssocID="{0611CAFB-D896-4909-9F4D-65E024C89F5D}" presName="vert2" presStyleCnt="0"/>
      <dgm:spPr/>
    </dgm:pt>
    <dgm:pt modelId="{E6B02598-AF26-4D20-9249-20A0DB8737CC}" type="pres">
      <dgm:prSet presAssocID="{0611CAFB-D896-4909-9F4D-65E024C89F5D}" presName="thinLine2b" presStyleLbl="callout" presStyleIdx="3" presStyleCnt="5"/>
      <dgm:spPr/>
    </dgm:pt>
    <dgm:pt modelId="{467A7FE9-CD44-4B35-A834-0302EB070DBC}" type="pres">
      <dgm:prSet presAssocID="{0611CAFB-D896-4909-9F4D-65E024C89F5D}" presName="vertSpace2b" presStyleCnt="0"/>
      <dgm:spPr/>
    </dgm:pt>
    <dgm:pt modelId="{AE3E7432-519A-4E1B-A053-37C1C1604C32}" type="pres">
      <dgm:prSet presAssocID="{D34E2F63-1072-4AF6-8168-332FD81D5172}" presName="horz2" presStyleCnt="0"/>
      <dgm:spPr/>
    </dgm:pt>
    <dgm:pt modelId="{4192E8F4-A451-4561-AD3D-BE8AFB90590C}" type="pres">
      <dgm:prSet presAssocID="{D34E2F63-1072-4AF6-8168-332FD81D5172}" presName="horzSpace2" presStyleCnt="0"/>
      <dgm:spPr/>
    </dgm:pt>
    <dgm:pt modelId="{9C3DDE34-8AC3-42B0-97A9-47780E9F3994}" type="pres">
      <dgm:prSet presAssocID="{D34E2F63-1072-4AF6-8168-332FD81D5172}" presName="tx2" presStyleLbl="revTx" presStyleIdx="5" presStyleCnt="6"/>
      <dgm:spPr/>
    </dgm:pt>
    <dgm:pt modelId="{8E5A6DFA-89AD-45C0-AAB1-32E8BF5D260C}" type="pres">
      <dgm:prSet presAssocID="{D34E2F63-1072-4AF6-8168-332FD81D5172}" presName="vert2" presStyleCnt="0"/>
      <dgm:spPr/>
    </dgm:pt>
    <dgm:pt modelId="{F67708EB-5912-4633-A99A-190FCC56F90C}" type="pres">
      <dgm:prSet presAssocID="{D34E2F63-1072-4AF6-8168-332FD81D5172}" presName="thinLine2b" presStyleLbl="callout" presStyleIdx="4" presStyleCnt="5"/>
      <dgm:spPr/>
    </dgm:pt>
    <dgm:pt modelId="{D9F41E41-0942-4168-8C9E-36DF39C92EFA}" type="pres">
      <dgm:prSet presAssocID="{D34E2F63-1072-4AF6-8168-332FD81D5172}" presName="vertSpace2b" presStyleCnt="0"/>
      <dgm:spPr/>
    </dgm:pt>
  </dgm:ptLst>
  <dgm:cxnLst>
    <dgm:cxn modelId="{EAAE7600-9D70-4E24-B1CD-382AA2699F8A}" srcId="{28450BD1-FFDD-45D4-AD4F-0FB91F24BA63}" destId="{353CD52D-3EE7-41DF-AE04-1A3C3108C1CC}" srcOrd="2" destOrd="0" parTransId="{48AAB65D-0EC2-4923-B0B1-79786E668E51}" sibTransId="{734BFE7A-6636-409E-8613-D505166719DE}"/>
    <dgm:cxn modelId="{73070112-8C88-4589-85B9-ECC4707C59A8}" type="presOf" srcId="{6F0F6EA5-0803-44B5-B7FB-066A1E45311A}" destId="{8B1888F8-1F88-48B8-BC1E-9AA5068E6723}" srcOrd="0" destOrd="0" presId="urn:twistly/officeart/layout/LinedListWideRoot"/>
    <dgm:cxn modelId="{5BC63B72-6FE6-4A10-8537-E781EEC3C678}" type="presOf" srcId="{47C40005-F205-4A05-B0CD-287B0D60DA90}" destId="{4E60CFDB-9E74-469A-8325-A7FF2F187209}" srcOrd="0" destOrd="0" presId="urn:twistly/officeart/layout/LinedListWideRoot"/>
    <dgm:cxn modelId="{C2578C53-181E-4687-B049-E07CD06EE0A3}" type="presOf" srcId="{6F709A10-25DC-4BA9-B97F-76B4B296116F}" destId="{879388C6-0534-4A59-A1C8-31D96B9C7C9E}" srcOrd="0" destOrd="0" presId="urn:twistly/officeart/layout/LinedListWideRoot"/>
    <dgm:cxn modelId="{2554057D-0819-4A36-AA01-D73476C4F742}" srcId="{6F0F6EA5-0803-44B5-B7FB-066A1E45311A}" destId="{28450BD1-FFDD-45D4-AD4F-0FB91F24BA63}" srcOrd="0" destOrd="0" parTransId="{C85E851F-0DB2-4C16-860E-8AEF7C6F99CF}" sibTransId="{996B346E-581E-4B3D-A05A-1FA32C041055}"/>
    <dgm:cxn modelId="{D58D2686-5673-49AF-AC41-D4CEA4105B05}" type="presOf" srcId="{D34E2F63-1072-4AF6-8168-332FD81D5172}" destId="{9C3DDE34-8AC3-42B0-97A9-47780E9F3994}" srcOrd="0" destOrd="0" presId="urn:twistly/officeart/layout/LinedListWideRoot"/>
    <dgm:cxn modelId="{0AFED9A4-1600-458D-9ABC-9574576C32B9}" srcId="{28450BD1-FFDD-45D4-AD4F-0FB91F24BA63}" destId="{6F709A10-25DC-4BA9-B97F-76B4B296116F}" srcOrd="0" destOrd="0" parTransId="{A5FABEA6-AF8C-4E6F-86D6-F33A0F2CD9E1}" sibTransId="{5D65DE05-035B-46EB-81BC-695BB3D9DCAF}"/>
    <dgm:cxn modelId="{F25EF9AD-9D1B-4CF8-833E-3BD139455CBA}" type="presOf" srcId="{353CD52D-3EE7-41DF-AE04-1A3C3108C1CC}" destId="{6F57BA8E-DEAC-4C17-AB42-F38D861BD633}" srcOrd="0" destOrd="0" presId="urn:twistly/officeart/layout/LinedListWideRoot"/>
    <dgm:cxn modelId="{7EFCADAE-1654-4801-9E70-D906E2474A09}" type="presOf" srcId="{28450BD1-FFDD-45D4-AD4F-0FB91F24BA63}" destId="{4918DD42-D2E8-47BB-91D0-AB957B9C972F}" srcOrd="0" destOrd="0" presId="urn:twistly/officeart/layout/LinedListWideRoot"/>
    <dgm:cxn modelId="{21FCA5C0-543A-4A69-B7D6-8F7B3209EDBA}" type="presOf" srcId="{0611CAFB-D896-4909-9F4D-65E024C89F5D}" destId="{F78CB1E1-29C0-4195-AF38-3FF0538AC5C5}" srcOrd="0" destOrd="0" presId="urn:twistly/officeart/layout/LinedListWideRoot"/>
    <dgm:cxn modelId="{15737CC8-5B5B-4AA8-B8DC-65650A64F749}" srcId="{28450BD1-FFDD-45D4-AD4F-0FB91F24BA63}" destId="{47C40005-F205-4A05-B0CD-287B0D60DA90}" srcOrd="1" destOrd="0" parTransId="{C566D140-32A5-4AFB-88AB-B8B39414CDCA}" sibTransId="{C65043BC-D13A-4156-A81A-28B7DC97C106}"/>
    <dgm:cxn modelId="{7CFBA5E3-5649-4244-AD54-E53416406589}" srcId="{28450BD1-FFDD-45D4-AD4F-0FB91F24BA63}" destId="{D34E2F63-1072-4AF6-8168-332FD81D5172}" srcOrd="4" destOrd="0" parTransId="{74DA20F0-B4B0-4D99-A3AF-95E5F820DC0C}" sibTransId="{BE5A555F-93C6-465E-A9FA-2F1C3F4B5BD1}"/>
    <dgm:cxn modelId="{FB28D4FF-F4CC-4888-8881-129E67BE646D}" srcId="{28450BD1-FFDD-45D4-AD4F-0FB91F24BA63}" destId="{0611CAFB-D896-4909-9F4D-65E024C89F5D}" srcOrd="3" destOrd="0" parTransId="{ADFF761D-5B76-4D30-BB44-AAF89DD2A5A3}" sibTransId="{4418BE90-CA5C-49FB-B357-6D1223742BD3}"/>
    <dgm:cxn modelId="{D12025FE-C921-4FF2-9355-B34DC07823F8}" type="presParOf" srcId="{8B1888F8-1F88-48B8-BC1E-9AA5068E6723}" destId="{273BF54A-1B53-47C5-AC8E-4DEA0FF35AC5}" srcOrd="0" destOrd="0" presId="urn:twistly/officeart/layout/LinedListWideRoot"/>
    <dgm:cxn modelId="{C1A511B4-4525-45F5-A968-DDDA31EF831D}" type="presParOf" srcId="{8B1888F8-1F88-48B8-BC1E-9AA5068E6723}" destId="{F6E627AC-C152-47EF-B7CD-556739B86BD7}" srcOrd="1" destOrd="0" presId="urn:twistly/officeart/layout/LinedListWideRoot"/>
    <dgm:cxn modelId="{B72B7A5C-F16D-4A75-ABD2-FF4ED776809F}" type="presParOf" srcId="{F6E627AC-C152-47EF-B7CD-556739B86BD7}" destId="{4918DD42-D2E8-47BB-91D0-AB957B9C972F}" srcOrd="0" destOrd="0" presId="urn:twistly/officeart/layout/LinedListWideRoot"/>
    <dgm:cxn modelId="{FCE0A04F-5132-4452-97EF-46D6A3273698}" type="presParOf" srcId="{F6E627AC-C152-47EF-B7CD-556739B86BD7}" destId="{C794890C-9822-4581-BA98-8F8FE07E4B93}" srcOrd="1" destOrd="0" presId="urn:twistly/officeart/layout/LinedListWideRoot"/>
    <dgm:cxn modelId="{F80044CA-C148-4D80-91F9-6C317ECF48F0}" type="presParOf" srcId="{C794890C-9822-4581-BA98-8F8FE07E4B93}" destId="{707C78EA-4F60-487E-AD46-03D49080BCF3}" srcOrd="0" destOrd="0" presId="urn:twistly/officeart/layout/LinedListWideRoot"/>
    <dgm:cxn modelId="{55F1285C-A6D2-4718-BC76-276DFC9D3D1F}" type="presParOf" srcId="{C794890C-9822-4581-BA98-8F8FE07E4B93}" destId="{0520E9EA-338F-463B-BC01-8559DF0F3B07}" srcOrd="1" destOrd="0" presId="urn:twistly/officeart/layout/LinedListWideRoot"/>
    <dgm:cxn modelId="{C3B56D79-04A6-4879-937C-14FC1BF67FA1}" type="presParOf" srcId="{0520E9EA-338F-463B-BC01-8559DF0F3B07}" destId="{7B4FE9C4-C382-40A8-A0B8-72B2B7D91076}" srcOrd="0" destOrd="0" presId="urn:twistly/officeart/layout/LinedListWideRoot"/>
    <dgm:cxn modelId="{3E823745-1AD7-44FB-901D-D77615D873AD}" type="presParOf" srcId="{0520E9EA-338F-463B-BC01-8559DF0F3B07}" destId="{879388C6-0534-4A59-A1C8-31D96B9C7C9E}" srcOrd="1" destOrd="0" presId="urn:twistly/officeart/layout/LinedListWideRoot"/>
    <dgm:cxn modelId="{96D11498-614F-47AC-A7FA-DF39D21E0EE0}" type="presParOf" srcId="{0520E9EA-338F-463B-BC01-8559DF0F3B07}" destId="{F7FB9CF9-7AAE-4A5E-825B-67A123B17F0D}" srcOrd="2" destOrd="0" presId="urn:twistly/officeart/layout/LinedListWideRoot"/>
    <dgm:cxn modelId="{57411BBC-C91B-4C82-9E7E-7C53C7D9913F}" type="presParOf" srcId="{C794890C-9822-4581-BA98-8F8FE07E4B93}" destId="{AB45745F-8656-4F82-9AB8-F2E8988F2872}" srcOrd="2" destOrd="0" presId="urn:twistly/officeart/layout/LinedListWideRoot"/>
    <dgm:cxn modelId="{8AADA272-A763-4410-B934-E198ECB6A823}" type="presParOf" srcId="{C794890C-9822-4581-BA98-8F8FE07E4B93}" destId="{07F57594-DC12-4FF7-9DDB-DDD7B4CC880B}" srcOrd="3" destOrd="0" presId="urn:twistly/officeart/layout/LinedListWideRoot"/>
    <dgm:cxn modelId="{101D327E-CE29-479B-8328-3636102C01C6}" type="presParOf" srcId="{C794890C-9822-4581-BA98-8F8FE07E4B93}" destId="{12C78C65-CAC2-400E-9E49-3903A69C6CA7}" srcOrd="4" destOrd="0" presId="urn:twistly/officeart/layout/LinedListWideRoot"/>
    <dgm:cxn modelId="{D7D4BDFD-304D-4C03-8658-3A919AE22208}" type="presParOf" srcId="{12C78C65-CAC2-400E-9E49-3903A69C6CA7}" destId="{A7778D39-CEF7-41B8-9CFA-A94F4B4F076D}" srcOrd="0" destOrd="0" presId="urn:twistly/officeart/layout/LinedListWideRoot"/>
    <dgm:cxn modelId="{B12EB764-AB95-48BD-B817-7B2595D18B13}" type="presParOf" srcId="{12C78C65-CAC2-400E-9E49-3903A69C6CA7}" destId="{4E60CFDB-9E74-469A-8325-A7FF2F187209}" srcOrd="1" destOrd="0" presId="urn:twistly/officeart/layout/LinedListWideRoot"/>
    <dgm:cxn modelId="{BAABC441-FB05-4EC7-9098-DF321AE8FB1D}" type="presParOf" srcId="{12C78C65-CAC2-400E-9E49-3903A69C6CA7}" destId="{5EEED2A5-8E03-4437-88AA-67EB6F2183A7}" srcOrd="2" destOrd="0" presId="urn:twistly/officeart/layout/LinedListWideRoot"/>
    <dgm:cxn modelId="{32E74AA6-8702-4057-9F30-212C107A1EBE}" type="presParOf" srcId="{C794890C-9822-4581-BA98-8F8FE07E4B93}" destId="{9BA6537A-347E-466B-8DDA-7F72DC672210}" srcOrd="5" destOrd="0" presId="urn:twistly/officeart/layout/LinedListWideRoot"/>
    <dgm:cxn modelId="{9210E210-3CEB-4A9C-A6B3-D846F6CE2F48}" type="presParOf" srcId="{C794890C-9822-4581-BA98-8F8FE07E4B93}" destId="{F87AF1CF-64F0-44B4-83EE-70E2AEFD3234}" srcOrd="6" destOrd="0" presId="urn:twistly/officeart/layout/LinedListWideRoot"/>
    <dgm:cxn modelId="{F6307187-AB07-4BC0-99B9-45E7497C7CB7}" type="presParOf" srcId="{C794890C-9822-4581-BA98-8F8FE07E4B93}" destId="{CAEA95DD-D9E9-4744-83B6-E9F3EEA5C1E3}" srcOrd="7" destOrd="0" presId="urn:twistly/officeart/layout/LinedListWideRoot"/>
    <dgm:cxn modelId="{BB80ABED-6A6B-417E-A362-A2B2558FA3FA}" type="presParOf" srcId="{CAEA95DD-D9E9-4744-83B6-E9F3EEA5C1E3}" destId="{92B57E21-E3E3-498C-9EC5-7994A938397E}" srcOrd="0" destOrd="0" presId="urn:twistly/officeart/layout/LinedListWideRoot"/>
    <dgm:cxn modelId="{B2D1C848-6599-473A-A30F-4A613E80DEB0}" type="presParOf" srcId="{CAEA95DD-D9E9-4744-83B6-E9F3EEA5C1E3}" destId="{6F57BA8E-DEAC-4C17-AB42-F38D861BD633}" srcOrd="1" destOrd="0" presId="urn:twistly/officeart/layout/LinedListWideRoot"/>
    <dgm:cxn modelId="{5519899C-4D24-4BAC-9DCC-08CF39FFBE86}" type="presParOf" srcId="{CAEA95DD-D9E9-4744-83B6-E9F3EEA5C1E3}" destId="{5577CEAF-5A0A-4579-95D4-99EA42EBBAA4}" srcOrd="2" destOrd="0" presId="urn:twistly/officeart/layout/LinedListWideRoot"/>
    <dgm:cxn modelId="{C38B396C-5434-458C-A70D-CD885523D399}" type="presParOf" srcId="{C794890C-9822-4581-BA98-8F8FE07E4B93}" destId="{EDEE578C-B1C4-4D85-AC66-945D874B1750}" srcOrd="8" destOrd="0" presId="urn:twistly/officeart/layout/LinedListWideRoot"/>
    <dgm:cxn modelId="{511CB205-3FAB-4B9F-A702-B537BE0C5EB4}" type="presParOf" srcId="{C794890C-9822-4581-BA98-8F8FE07E4B93}" destId="{4DAA881D-0BD8-44EF-AFC5-6E49EC42F8DB}" srcOrd="9" destOrd="0" presId="urn:twistly/officeart/layout/LinedListWideRoot"/>
    <dgm:cxn modelId="{175E0764-C0D9-4E33-9ADB-189C49AB2E0D}" type="presParOf" srcId="{C794890C-9822-4581-BA98-8F8FE07E4B93}" destId="{4B3C05DF-E702-49BD-AD22-B720BD25FF59}" srcOrd="10" destOrd="0" presId="urn:twistly/officeart/layout/LinedListWideRoot"/>
    <dgm:cxn modelId="{537BA5F5-0671-44FE-9C47-E9CEA20B849F}" type="presParOf" srcId="{4B3C05DF-E702-49BD-AD22-B720BD25FF59}" destId="{4450EA17-8E40-4ED9-A8FC-8BC715BE322D}" srcOrd="0" destOrd="0" presId="urn:twistly/officeart/layout/LinedListWideRoot"/>
    <dgm:cxn modelId="{67C12979-19D0-4248-881B-B0E0B0153365}" type="presParOf" srcId="{4B3C05DF-E702-49BD-AD22-B720BD25FF59}" destId="{F78CB1E1-29C0-4195-AF38-3FF0538AC5C5}" srcOrd="1" destOrd="0" presId="urn:twistly/officeart/layout/LinedListWideRoot"/>
    <dgm:cxn modelId="{E3F67504-198F-4F6A-913D-B724DDF2E405}" type="presParOf" srcId="{4B3C05DF-E702-49BD-AD22-B720BD25FF59}" destId="{A1870336-3235-41EA-8B1E-8F5343626447}" srcOrd="2" destOrd="0" presId="urn:twistly/officeart/layout/LinedListWideRoot"/>
    <dgm:cxn modelId="{E7398B4F-CD65-4E3A-9549-2979351EF983}" type="presParOf" srcId="{C794890C-9822-4581-BA98-8F8FE07E4B93}" destId="{E6B02598-AF26-4D20-9249-20A0DB8737CC}" srcOrd="11" destOrd="0" presId="urn:twistly/officeart/layout/LinedListWideRoot"/>
    <dgm:cxn modelId="{40AC9D96-5ABE-4B0C-8C6C-17BEDF45AD9F}" type="presParOf" srcId="{C794890C-9822-4581-BA98-8F8FE07E4B93}" destId="{467A7FE9-CD44-4B35-A834-0302EB070DBC}" srcOrd="12" destOrd="0" presId="urn:twistly/officeart/layout/LinedListWideRoot"/>
    <dgm:cxn modelId="{B86241B0-5D7E-45FA-9BA2-93AFAA336C24}" type="presParOf" srcId="{C794890C-9822-4581-BA98-8F8FE07E4B93}" destId="{AE3E7432-519A-4E1B-A053-37C1C1604C32}" srcOrd="13" destOrd="0" presId="urn:twistly/officeart/layout/LinedListWideRoot"/>
    <dgm:cxn modelId="{514D46BD-A6B7-4E92-8D23-483F77722D4D}" type="presParOf" srcId="{AE3E7432-519A-4E1B-A053-37C1C1604C32}" destId="{4192E8F4-A451-4561-AD3D-BE8AFB90590C}" srcOrd="0" destOrd="0" presId="urn:twistly/officeart/layout/LinedListWideRoot"/>
    <dgm:cxn modelId="{16E44B9C-4977-4FC3-BC1C-6942451520A0}" type="presParOf" srcId="{AE3E7432-519A-4E1B-A053-37C1C1604C32}" destId="{9C3DDE34-8AC3-42B0-97A9-47780E9F3994}" srcOrd="1" destOrd="0" presId="urn:twistly/officeart/layout/LinedListWideRoot"/>
    <dgm:cxn modelId="{AC6E295E-41AC-4A53-A20E-DE3A41763243}" type="presParOf" srcId="{AE3E7432-519A-4E1B-A053-37C1C1604C32}" destId="{8E5A6DFA-89AD-45C0-AAB1-32E8BF5D260C}" srcOrd="2" destOrd="0" presId="urn:twistly/officeart/layout/LinedListWideRoot"/>
    <dgm:cxn modelId="{092AB911-7C11-4D5E-AF66-A4B9BAE4F497}" type="presParOf" srcId="{C794890C-9822-4581-BA98-8F8FE07E4B93}" destId="{F67708EB-5912-4633-A99A-190FCC56F90C}" srcOrd="14" destOrd="0" presId="urn:twistly/officeart/layout/LinedListWideRoot"/>
    <dgm:cxn modelId="{BD50D0EC-058A-4192-A5BF-CBE5784A58F0}" type="presParOf" srcId="{C794890C-9822-4581-BA98-8F8FE07E4B93}" destId="{D9F41E41-0942-4168-8C9E-36DF39C92EFA}" srcOrd="15" destOrd="0" presId="urn:twistly/officeart/layout/LinedListWideRoo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7FAF40-EC68-429A-BF6B-2EEBF8CAA007}">
      <dsp:nvSpPr>
        <dsp:cNvPr id="0" name=""/>
        <dsp:cNvSpPr/>
      </dsp:nvSpPr>
      <dsp:spPr>
        <a:xfrm>
          <a:off x="4249980" y="2203773"/>
          <a:ext cx="272813" cy="836628"/>
        </a:xfrm>
        <a:custGeom>
          <a:avLst/>
          <a:gdLst/>
          <a:ahLst/>
          <a:cxnLst/>
          <a:rect l="0" t="0" r="0" b="0"/>
          <a:pathLst>
            <a:path>
              <a:moveTo>
                <a:pt x="0" y="0"/>
              </a:moveTo>
              <a:lnTo>
                <a:pt x="0" y="836628"/>
              </a:lnTo>
              <a:lnTo>
                <a:pt x="272813" y="836628"/>
              </a:lnTo>
            </a:path>
          </a:pathLst>
        </a:custGeom>
        <a:noFill/>
        <a:ln w="19050" cap="flat" cmpd="sng" algn="ctr">
          <a:solidFill>
            <a:schemeClr val="tx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9DD92EF-B217-4EFE-962C-A7DB41CBC76C}">
      <dsp:nvSpPr>
        <dsp:cNvPr id="0" name=""/>
        <dsp:cNvSpPr/>
      </dsp:nvSpPr>
      <dsp:spPr>
        <a:xfrm>
          <a:off x="3877134" y="912456"/>
          <a:ext cx="1100348" cy="381939"/>
        </a:xfrm>
        <a:custGeom>
          <a:avLst/>
          <a:gdLst/>
          <a:ahLst/>
          <a:cxnLst/>
          <a:rect l="0" t="0" r="0" b="0"/>
          <a:pathLst>
            <a:path>
              <a:moveTo>
                <a:pt x="0" y="0"/>
              </a:moveTo>
              <a:lnTo>
                <a:pt x="0" y="190969"/>
              </a:lnTo>
              <a:lnTo>
                <a:pt x="1100348" y="190969"/>
              </a:lnTo>
              <a:lnTo>
                <a:pt x="1100348" y="381939"/>
              </a:lnTo>
            </a:path>
          </a:pathLst>
        </a:custGeom>
        <a:noFill/>
        <a:ln w="19050" cap="flat" cmpd="sng" algn="ctr">
          <a:solidFill>
            <a:schemeClr val="tx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0F18C2B-4EA6-4D01-AFED-B3EEAE54A9C9}">
      <dsp:nvSpPr>
        <dsp:cNvPr id="0" name=""/>
        <dsp:cNvSpPr/>
      </dsp:nvSpPr>
      <dsp:spPr>
        <a:xfrm>
          <a:off x="2049283" y="2203773"/>
          <a:ext cx="272813" cy="2127946"/>
        </a:xfrm>
        <a:custGeom>
          <a:avLst/>
          <a:gdLst/>
          <a:ahLst/>
          <a:cxnLst/>
          <a:rect l="0" t="0" r="0" b="0"/>
          <a:pathLst>
            <a:path>
              <a:moveTo>
                <a:pt x="0" y="0"/>
              </a:moveTo>
              <a:lnTo>
                <a:pt x="0" y="2127946"/>
              </a:lnTo>
              <a:lnTo>
                <a:pt x="272813" y="2127946"/>
              </a:lnTo>
            </a:path>
          </a:pathLst>
        </a:custGeom>
        <a:noFill/>
        <a:ln w="19050" cap="flat" cmpd="sng" algn="ctr">
          <a:solidFill>
            <a:schemeClr val="tx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9A29957-C3C6-4B89-B0DA-1CFCF2C1C2EE}">
      <dsp:nvSpPr>
        <dsp:cNvPr id="0" name=""/>
        <dsp:cNvSpPr/>
      </dsp:nvSpPr>
      <dsp:spPr>
        <a:xfrm>
          <a:off x="2049283" y="2203773"/>
          <a:ext cx="272813" cy="836628"/>
        </a:xfrm>
        <a:custGeom>
          <a:avLst/>
          <a:gdLst/>
          <a:ahLst/>
          <a:cxnLst/>
          <a:rect l="0" t="0" r="0" b="0"/>
          <a:pathLst>
            <a:path>
              <a:moveTo>
                <a:pt x="0" y="0"/>
              </a:moveTo>
              <a:lnTo>
                <a:pt x="0" y="836628"/>
              </a:lnTo>
              <a:lnTo>
                <a:pt x="272813" y="836628"/>
              </a:lnTo>
            </a:path>
          </a:pathLst>
        </a:custGeom>
        <a:noFill/>
        <a:ln w="19050" cap="flat" cmpd="sng" algn="ctr">
          <a:solidFill>
            <a:schemeClr val="tx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855EE12-7501-47FE-9719-B7888B622ABF}">
      <dsp:nvSpPr>
        <dsp:cNvPr id="0" name=""/>
        <dsp:cNvSpPr/>
      </dsp:nvSpPr>
      <dsp:spPr>
        <a:xfrm>
          <a:off x="2776786" y="912456"/>
          <a:ext cx="1100348" cy="381939"/>
        </a:xfrm>
        <a:custGeom>
          <a:avLst/>
          <a:gdLst/>
          <a:ahLst/>
          <a:cxnLst/>
          <a:rect l="0" t="0" r="0" b="0"/>
          <a:pathLst>
            <a:path>
              <a:moveTo>
                <a:pt x="1100348" y="0"/>
              </a:moveTo>
              <a:lnTo>
                <a:pt x="1100348" y="190969"/>
              </a:lnTo>
              <a:lnTo>
                <a:pt x="0" y="190969"/>
              </a:lnTo>
              <a:lnTo>
                <a:pt x="0" y="381939"/>
              </a:lnTo>
            </a:path>
          </a:pathLst>
        </a:custGeom>
        <a:noFill/>
        <a:ln w="19050" cap="flat" cmpd="sng" algn="ctr">
          <a:solidFill>
            <a:schemeClr val="tx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CDBD88D-1CF0-4966-B346-7367F9A1967D}">
      <dsp:nvSpPr>
        <dsp:cNvPr id="0" name=""/>
        <dsp:cNvSpPr/>
      </dsp:nvSpPr>
      <dsp:spPr>
        <a:xfrm>
          <a:off x="2967756" y="3077"/>
          <a:ext cx="1818757" cy="909378"/>
        </a:xfrm>
        <a:prstGeom prst="rect">
          <a:avLst/>
        </a:prstGeom>
        <a:solidFill>
          <a:schemeClr val="accent1">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rtlCol="0" anchor="ctr" anchorCtr="0">
          <a:noAutofit/>
        </a:bodyPr>
        <a:lstStyle/>
        <a:p>
          <a:pPr marL="0" lvl="0" indent="0" algn="ctr" defTabSz="711200">
            <a:lnSpc>
              <a:spcPct val="90000"/>
            </a:lnSpc>
            <a:spcBef>
              <a:spcPct val="0"/>
            </a:spcBef>
            <a:spcAft>
              <a:spcPct val="35000"/>
            </a:spcAft>
            <a:buNone/>
          </a:pPr>
          <a:r>
            <a:rPr lang="en-US" sz="1600" kern="1200" dirty="0">
              <a:solidFill>
                <a:schemeClr val="lt1"/>
              </a:solidFill>
              <a:latin typeface="+mj-lt"/>
            </a:rPr>
            <a:t>Core Platform</a:t>
          </a:r>
        </a:p>
      </dsp:txBody>
      <dsp:txXfrm>
        <a:off x="2967756" y="3077"/>
        <a:ext cx="1818757" cy="909378"/>
      </dsp:txXfrm>
    </dsp:sp>
    <dsp:sp modelId="{6C55C7BB-8AB3-4E3E-B2D3-50EA1050D170}">
      <dsp:nvSpPr>
        <dsp:cNvPr id="0" name=""/>
        <dsp:cNvSpPr/>
      </dsp:nvSpPr>
      <dsp:spPr>
        <a:xfrm>
          <a:off x="1867407" y="1294395"/>
          <a:ext cx="1818757" cy="909378"/>
        </a:xfrm>
        <a:prstGeom prst="rect">
          <a:avLst/>
        </a:prstGeom>
        <a:solidFill>
          <a:schemeClr val="accent2"/>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rtlCol="0" anchor="ctr" anchorCtr="0">
          <a:noAutofit/>
        </a:bodyPr>
        <a:lstStyle/>
        <a:p>
          <a:pPr marL="0" lvl="0" indent="0" algn="ctr" defTabSz="711200">
            <a:lnSpc>
              <a:spcPct val="90000"/>
            </a:lnSpc>
            <a:spcBef>
              <a:spcPct val="0"/>
            </a:spcBef>
            <a:spcAft>
              <a:spcPct val="35000"/>
            </a:spcAft>
            <a:buNone/>
          </a:pPr>
          <a:r>
            <a:rPr lang="en-US" sz="1600" kern="1200" dirty="0">
              <a:solidFill>
                <a:schemeClr val="lt1"/>
              </a:solidFill>
              <a:latin typeface="+mj-lt"/>
            </a:rPr>
            <a:t>Product Capabilities</a:t>
          </a:r>
        </a:p>
      </dsp:txBody>
      <dsp:txXfrm>
        <a:off x="1867407" y="1294395"/>
        <a:ext cx="1818757" cy="909378"/>
      </dsp:txXfrm>
    </dsp:sp>
    <dsp:sp modelId="{667F75C1-7DB2-4BB1-B7A4-7C57E1467191}">
      <dsp:nvSpPr>
        <dsp:cNvPr id="0" name=""/>
        <dsp:cNvSpPr/>
      </dsp:nvSpPr>
      <dsp:spPr>
        <a:xfrm>
          <a:off x="2322097" y="2585713"/>
          <a:ext cx="1818757" cy="909378"/>
        </a:xfrm>
        <a:prstGeom prst="rect">
          <a:avLst/>
        </a:prstGeom>
        <a:solidFill>
          <a:schemeClr val="accent3"/>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rtlCol="0" anchor="ctr" anchorCtr="0">
          <a:noAutofit/>
        </a:bodyPr>
        <a:lstStyle/>
        <a:p>
          <a:pPr marL="0" lvl="0" indent="0" algn="ctr" defTabSz="711200">
            <a:lnSpc>
              <a:spcPct val="90000"/>
            </a:lnSpc>
            <a:spcBef>
              <a:spcPct val="0"/>
            </a:spcBef>
            <a:spcAft>
              <a:spcPct val="35000"/>
            </a:spcAft>
            <a:buNone/>
          </a:pPr>
          <a:r>
            <a:rPr lang="en-US" sz="1600" kern="1200" dirty="0">
              <a:solidFill>
                <a:schemeClr val="lt1"/>
              </a:solidFill>
              <a:latin typeface="+mj-lt"/>
            </a:rPr>
            <a:t>Customer Outcomes</a:t>
          </a:r>
        </a:p>
      </dsp:txBody>
      <dsp:txXfrm>
        <a:off x="2322097" y="2585713"/>
        <a:ext cx="1818757" cy="909378"/>
      </dsp:txXfrm>
    </dsp:sp>
    <dsp:sp modelId="{06FF5AC3-2B8E-4F95-8405-FADB2F8539B9}">
      <dsp:nvSpPr>
        <dsp:cNvPr id="0" name=""/>
        <dsp:cNvSpPr/>
      </dsp:nvSpPr>
      <dsp:spPr>
        <a:xfrm>
          <a:off x="2322097" y="3877030"/>
          <a:ext cx="1818757" cy="909378"/>
        </a:xfrm>
        <a:prstGeom prst="rect">
          <a:avLst/>
        </a:prstGeom>
        <a:solidFill>
          <a:schemeClr val="accent3"/>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rtlCol="0" anchor="ctr" anchorCtr="0">
          <a:noAutofit/>
        </a:bodyPr>
        <a:lstStyle/>
        <a:p>
          <a:pPr marL="0" lvl="0" indent="0" algn="ctr" defTabSz="711200">
            <a:lnSpc>
              <a:spcPct val="90000"/>
            </a:lnSpc>
            <a:spcBef>
              <a:spcPct val="0"/>
            </a:spcBef>
            <a:spcAft>
              <a:spcPct val="35000"/>
            </a:spcAft>
            <a:buNone/>
          </a:pPr>
          <a:r>
            <a:rPr lang="en-US" sz="1600" kern="1200" dirty="0">
              <a:solidFill>
                <a:schemeClr val="lt1"/>
              </a:solidFill>
              <a:latin typeface="+mj-lt"/>
            </a:rPr>
            <a:t>New Use Cases</a:t>
          </a:r>
        </a:p>
      </dsp:txBody>
      <dsp:txXfrm>
        <a:off x="2322097" y="3877030"/>
        <a:ext cx="1818757" cy="909378"/>
      </dsp:txXfrm>
    </dsp:sp>
    <dsp:sp modelId="{C1A84758-BC71-4554-A441-2CF925FFC7B5}">
      <dsp:nvSpPr>
        <dsp:cNvPr id="0" name=""/>
        <dsp:cNvSpPr/>
      </dsp:nvSpPr>
      <dsp:spPr>
        <a:xfrm>
          <a:off x="4068104" y="1294395"/>
          <a:ext cx="1818757" cy="909378"/>
        </a:xfrm>
        <a:prstGeom prst="rect">
          <a:avLst/>
        </a:prstGeom>
        <a:solidFill>
          <a:schemeClr val="accent2"/>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rtlCol="0" anchor="ctr" anchorCtr="0">
          <a:noAutofit/>
        </a:bodyPr>
        <a:lstStyle/>
        <a:p>
          <a:pPr marL="0" lvl="0" indent="0" algn="ctr" defTabSz="711200">
            <a:lnSpc>
              <a:spcPct val="90000"/>
            </a:lnSpc>
            <a:spcBef>
              <a:spcPct val="0"/>
            </a:spcBef>
            <a:spcAft>
              <a:spcPct val="35000"/>
            </a:spcAft>
            <a:buNone/>
          </a:pPr>
          <a:r>
            <a:rPr lang="en-US" sz="1600" kern="1200" dirty="0">
              <a:solidFill>
                <a:schemeClr val="lt1"/>
              </a:solidFill>
              <a:latin typeface="+mj-lt"/>
            </a:rPr>
            <a:t>Scalable Foundation</a:t>
          </a:r>
        </a:p>
      </dsp:txBody>
      <dsp:txXfrm>
        <a:off x="4068104" y="1294395"/>
        <a:ext cx="1818757" cy="909378"/>
      </dsp:txXfrm>
    </dsp:sp>
    <dsp:sp modelId="{5570A23A-DC9A-43B8-ACA0-A142374949AF}">
      <dsp:nvSpPr>
        <dsp:cNvPr id="0" name=""/>
        <dsp:cNvSpPr/>
      </dsp:nvSpPr>
      <dsp:spPr>
        <a:xfrm>
          <a:off x="4522793" y="2585713"/>
          <a:ext cx="1818757" cy="909378"/>
        </a:xfrm>
        <a:prstGeom prst="rect">
          <a:avLst/>
        </a:prstGeom>
        <a:solidFill>
          <a:schemeClr val="accent3"/>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rtlCol="0" anchor="ctr" anchorCtr="0">
          <a:noAutofit/>
        </a:bodyPr>
        <a:lstStyle/>
        <a:p>
          <a:pPr marL="0" lvl="0" indent="0" algn="ctr" defTabSz="711200">
            <a:lnSpc>
              <a:spcPct val="90000"/>
            </a:lnSpc>
            <a:spcBef>
              <a:spcPct val="0"/>
            </a:spcBef>
            <a:spcAft>
              <a:spcPct val="35000"/>
            </a:spcAft>
            <a:buNone/>
          </a:pPr>
          <a:r>
            <a:rPr lang="en-US" sz="1600" kern="1200" dirty="0">
              <a:solidFill>
                <a:schemeClr val="lt1"/>
              </a:solidFill>
              <a:latin typeface="+mj-lt"/>
            </a:rPr>
            <a:t>Expansion Readiness</a:t>
          </a:r>
        </a:p>
      </dsp:txBody>
      <dsp:txXfrm>
        <a:off x="4522793" y="2585713"/>
        <a:ext cx="1818757" cy="9093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B62B69-B498-4913-9752-8B2AE42A8E45}">
      <dsp:nvSpPr>
        <dsp:cNvPr id="0" name=""/>
        <dsp:cNvSpPr/>
      </dsp:nvSpPr>
      <dsp:spPr>
        <a:xfrm>
          <a:off x="0" y="84296"/>
          <a:ext cx="3529012" cy="2117407"/>
        </a:xfrm>
        <a:prstGeom prst="rect">
          <a:avLst/>
        </a:prstGeom>
        <a:solidFill>
          <a:schemeClr val="accent1">
            <a:hueOff val="0"/>
            <a:satOff val="0"/>
            <a:lumOff val="0"/>
            <a:alphaOff val="0"/>
          </a:schemeClr>
        </a:solidFill>
        <a:ln w="19050" cap="flat" cmpd="sng" algn="ctr">
          <a:solidFill>
            <a:schemeClr val="tx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rtlCol="0" anchor="ctr" anchorCtr="0">
          <a:noAutofit/>
        </a:bodyPr>
        <a:lstStyle/>
        <a:p>
          <a:pPr marL="0" lvl="0" indent="0" algn="ctr" defTabSz="2133600">
            <a:lnSpc>
              <a:spcPct val="90000"/>
            </a:lnSpc>
            <a:spcBef>
              <a:spcPct val="0"/>
            </a:spcBef>
            <a:spcAft>
              <a:spcPct val="35000"/>
            </a:spcAft>
            <a:buNone/>
          </a:pPr>
          <a:r>
            <a:rPr lang="en-US" sz="4800" b="1" kern="1200" dirty="0">
              <a:solidFill>
                <a:schemeClr val="bg1"/>
              </a:solidFill>
              <a:latin typeface="+mj-lt"/>
            </a:rPr>
            <a:t>3.2×</a:t>
          </a:r>
        </a:p>
      </dsp:txBody>
      <dsp:txXfrm>
        <a:off x="0" y="84296"/>
        <a:ext cx="3529012" cy="211740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AD9BFE-A8A6-4873-99F8-26023E12AAE2}">
      <dsp:nvSpPr>
        <dsp:cNvPr id="0" name=""/>
        <dsp:cNvSpPr/>
      </dsp:nvSpPr>
      <dsp:spPr>
        <a:xfrm>
          <a:off x="0" y="84344"/>
          <a:ext cx="3528850" cy="2117310"/>
        </a:xfrm>
        <a:prstGeom prst="rect">
          <a:avLst/>
        </a:prstGeom>
        <a:solidFill>
          <a:schemeClr val="accent1">
            <a:hueOff val="0"/>
            <a:satOff val="0"/>
            <a:lumOff val="0"/>
            <a:alphaOff val="0"/>
          </a:schemeClr>
        </a:solidFill>
        <a:ln w="19050" cap="flat" cmpd="sng" algn="ctr">
          <a:solidFill>
            <a:schemeClr val="tx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rtlCol="0" anchor="ctr" anchorCtr="0">
          <a:noAutofit/>
        </a:bodyPr>
        <a:lstStyle/>
        <a:p>
          <a:pPr marL="0" lvl="0" indent="0" algn="ctr" defTabSz="2133600">
            <a:lnSpc>
              <a:spcPct val="90000"/>
            </a:lnSpc>
            <a:spcBef>
              <a:spcPct val="0"/>
            </a:spcBef>
            <a:spcAft>
              <a:spcPct val="35000"/>
            </a:spcAft>
            <a:buNone/>
          </a:pPr>
          <a:r>
            <a:rPr lang="en-US" sz="4800" b="1" kern="1200" dirty="0">
              <a:solidFill>
                <a:schemeClr val="bg1"/>
              </a:solidFill>
              <a:latin typeface="+mj-lt"/>
            </a:rPr>
            <a:t>78%</a:t>
          </a:r>
        </a:p>
      </dsp:txBody>
      <dsp:txXfrm>
        <a:off x="0" y="84344"/>
        <a:ext cx="3528850" cy="211731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E3614D-CE69-4FAC-B795-984FC7DF597D}">
      <dsp:nvSpPr>
        <dsp:cNvPr id="0" name=""/>
        <dsp:cNvSpPr/>
      </dsp:nvSpPr>
      <dsp:spPr>
        <a:xfrm>
          <a:off x="0" y="84344"/>
          <a:ext cx="3528850" cy="2117310"/>
        </a:xfrm>
        <a:prstGeom prst="rect">
          <a:avLst/>
        </a:prstGeom>
        <a:solidFill>
          <a:schemeClr val="accent1">
            <a:hueOff val="0"/>
            <a:satOff val="0"/>
            <a:lumOff val="0"/>
            <a:alphaOff val="0"/>
          </a:schemeClr>
        </a:solidFill>
        <a:ln w="19050" cap="flat" cmpd="sng" algn="ctr">
          <a:solidFill>
            <a:schemeClr val="tx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rtlCol="0" anchor="ctr" anchorCtr="0">
          <a:noAutofit/>
        </a:bodyPr>
        <a:lstStyle/>
        <a:p>
          <a:pPr marL="0" lvl="0" indent="0" algn="ctr" defTabSz="2133600">
            <a:lnSpc>
              <a:spcPct val="90000"/>
            </a:lnSpc>
            <a:spcBef>
              <a:spcPct val="0"/>
            </a:spcBef>
            <a:spcAft>
              <a:spcPct val="35000"/>
            </a:spcAft>
            <a:buNone/>
          </a:pPr>
          <a:r>
            <a:rPr lang="en-US" sz="4800" b="1" kern="1200" dirty="0">
              <a:solidFill>
                <a:schemeClr val="bg1"/>
              </a:solidFill>
              <a:latin typeface="+mj-lt"/>
            </a:rPr>
            <a:t>18 mo</a:t>
          </a:r>
        </a:p>
      </dsp:txBody>
      <dsp:txXfrm>
        <a:off x="0" y="84344"/>
        <a:ext cx="3528850" cy="211731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849C57-61F5-47F6-A9C1-256E40F98EC8}">
      <dsp:nvSpPr>
        <dsp:cNvPr id="0" name=""/>
        <dsp:cNvSpPr/>
      </dsp:nvSpPr>
      <dsp:spPr>
        <a:xfrm>
          <a:off x="0" y="1881414"/>
          <a:ext cx="11017250" cy="1025070"/>
        </a:xfrm>
        <a:prstGeom prst="notchedRightArrow">
          <a:avLst/>
        </a:prstGeom>
        <a:noFill/>
        <a:ln w="12700">
          <a:solidFill>
            <a:schemeClr val="tx1"/>
          </a:solidFill>
        </a:ln>
        <a:effectLst/>
      </dsp:spPr>
      <dsp:style>
        <a:lnRef idx="0">
          <a:scrgbClr r="0" g="0" b="0"/>
        </a:lnRef>
        <a:fillRef idx="1">
          <a:scrgbClr r="0" g="0" b="0"/>
        </a:fillRef>
        <a:effectRef idx="0">
          <a:scrgbClr r="0" g="0" b="0"/>
        </a:effectRef>
        <a:fontRef idx="minor"/>
      </dsp:style>
    </dsp:sp>
    <dsp:sp modelId="{EDF89D4C-2889-408C-B878-B34E2F36F711}">
      <dsp:nvSpPr>
        <dsp:cNvPr id="0" name=""/>
        <dsp:cNvSpPr/>
      </dsp:nvSpPr>
      <dsp:spPr>
        <a:xfrm>
          <a:off x="4357" y="0"/>
          <a:ext cx="1905155" cy="1915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ctr" defTabSz="711200">
            <a:lnSpc>
              <a:spcPct val="90000"/>
            </a:lnSpc>
            <a:spcBef>
              <a:spcPct val="0"/>
            </a:spcBef>
            <a:spcAft>
              <a:spcPct val="35000"/>
            </a:spcAft>
            <a:buNone/>
          </a:pPr>
          <a:r>
            <a:rPr lang="en-US" sz="1600" b="1" kern="1200" dirty="0">
              <a:solidFill>
                <a:schemeClr val="accent1"/>
              </a:solidFill>
              <a:latin typeface="+mj-lt"/>
            </a:rPr>
            <a:t>Near Term</a:t>
          </a:r>
          <a:endParaRPr lang="ru-RU" sz="1600" kern="1200" dirty="0">
            <a:solidFill>
              <a:schemeClr val="accent1"/>
            </a:solidFill>
            <a:latin typeface="+mj-lt"/>
          </a:endParaRPr>
        </a:p>
        <a:p>
          <a:pPr marL="0" lvl="0" indent="0" algn="ctr" defTabSz="711200">
            <a:lnSpc>
              <a:spcPct val="90000"/>
            </a:lnSpc>
            <a:spcBef>
              <a:spcPct val="0"/>
            </a:spcBef>
            <a:spcAft>
              <a:spcPct val="35000"/>
            </a:spcAft>
            <a:buNone/>
          </a:pPr>
          <a:r>
            <a:rPr lang="en-US" sz="1300" kern="1200" dirty="0">
              <a:solidFill>
                <a:schemeClr val="tx1"/>
              </a:solidFill>
            </a:rPr>
            <a:t>Convert momentum into scalable growth</a:t>
          </a:r>
          <a:endParaRPr lang="ru-RU" sz="1300" kern="1200" dirty="0">
            <a:solidFill>
              <a:schemeClr val="tx1"/>
            </a:solidFill>
          </a:endParaRPr>
        </a:p>
      </dsp:txBody>
      <dsp:txXfrm>
        <a:off x="4357" y="0"/>
        <a:ext cx="1905155" cy="1915160"/>
      </dsp:txXfrm>
    </dsp:sp>
    <dsp:sp modelId="{DA5859EA-5FEF-4D85-8611-7CDFECF68184}">
      <dsp:nvSpPr>
        <dsp:cNvPr id="0" name=""/>
        <dsp:cNvSpPr/>
      </dsp:nvSpPr>
      <dsp:spPr>
        <a:xfrm>
          <a:off x="751919" y="2188934"/>
          <a:ext cx="410030" cy="410030"/>
        </a:xfrm>
        <a:prstGeom prst="ellipse">
          <a:avLst/>
        </a:prstGeom>
        <a:solidFill>
          <a:schemeClr val="accent1">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C95E373-6B5A-462D-B7D7-B89D504FBFF5}">
      <dsp:nvSpPr>
        <dsp:cNvPr id="0" name=""/>
        <dsp:cNvSpPr/>
      </dsp:nvSpPr>
      <dsp:spPr>
        <a:xfrm>
          <a:off x="2004771" y="2872740"/>
          <a:ext cx="1905155" cy="1915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n-US" sz="1600" b="1" kern="1200" dirty="0">
              <a:solidFill>
                <a:schemeClr val="accent1"/>
              </a:solidFill>
              <a:latin typeface="+mj-lt"/>
            </a:rPr>
            <a:t>Product</a:t>
          </a:r>
          <a:endParaRPr lang="ru-RU" sz="1600" b="0" kern="1200" dirty="0">
            <a:solidFill>
              <a:schemeClr val="accent1"/>
            </a:solidFill>
            <a:latin typeface="+mj-lt"/>
          </a:endParaRPr>
        </a:p>
        <a:p>
          <a:pPr marL="0" lvl="0" indent="0" algn="ctr" defTabSz="711200">
            <a:lnSpc>
              <a:spcPct val="90000"/>
            </a:lnSpc>
            <a:spcBef>
              <a:spcPct val="0"/>
            </a:spcBef>
            <a:spcAft>
              <a:spcPct val="35000"/>
            </a:spcAft>
            <a:buNone/>
          </a:pPr>
          <a:r>
            <a:rPr lang="en-US" sz="1300" kern="1200" dirty="0">
              <a:solidFill>
                <a:schemeClr val="tx1"/>
              </a:solidFill>
            </a:rPr>
            <a:t>Strengthen core capabilities for repeatable customer value</a:t>
          </a:r>
          <a:endParaRPr lang="ru-RU" sz="1300" kern="1200" dirty="0">
            <a:solidFill>
              <a:schemeClr val="tx1"/>
            </a:solidFill>
          </a:endParaRPr>
        </a:p>
      </dsp:txBody>
      <dsp:txXfrm>
        <a:off x="2004771" y="2872740"/>
        <a:ext cx="1905155" cy="1915160"/>
      </dsp:txXfrm>
    </dsp:sp>
    <dsp:sp modelId="{59526CD1-4A24-457D-8FFF-864BD2CD3F98}">
      <dsp:nvSpPr>
        <dsp:cNvPr id="0" name=""/>
        <dsp:cNvSpPr/>
      </dsp:nvSpPr>
      <dsp:spPr>
        <a:xfrm>
          <a:off x="2752333" y="2188934"/>
          <a:ext cx="410030" cy="410030"/>
        </a:xfrm>
        <a:prstGeom prst="ellipse">
          <a:avLst/>
        </a:prstGeom>
        <a:solidFill>
          <a:schemeClr val="accent1">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61A9DF8-8C02-48EB-BF88-5AF63A18B6AE}">
      <dsp:nvSpPr>
        <dsp:cNvPr id="0" name=""/>
        <dsp:cNvSpPr/>
      </dsp:nvSpPr>
      <dsp:spPr>
        <a:xfrm>
          <a:off x="4005184" y="0"/>
          <a:ext cx="1905155" cy="1915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92456" numCol="1" spcCol="1270" anchor="b" anchorCtr="0">
          <a:noAutofit/>
        </a:bodyPr>
        <a:lstStyle/>
        <a:p>
          <a:pPr marL="0" lvl="0" indent="0" algn="ctr" defTabSz="577850">
            <a:lnSpc>
              <a:spcPct val="90000"/>
            </a:lnSpc>
            <a:spcBef>
              <a:spcPct val="0"/>
            </a:spcBef>
            <a:spcAft>
              <a:spcPct val="35000"/>
            </a:spcAft>
            <a:buNone/>
          </a:pPr>
          <a:endParaRPr lang="ru-RU" sz="1300" b="1" kern="1200" dirty="0">
            <a:solidFill>
              <a:schemeClr val="tx1"/>
            </a:solidFill>
          </a:endParaRPr>
        </a:p>
        <a:p>
          <a:pPr marL="0" lvl="0" indent="0" algn="ctr" defTabSz="577850">
            <a:lnSpc>
              <a:spcPct val="90000"/>
            </a:lnSpc>
            <a:spcBef>
              <a:spcPct val="0"/>
            </a:spcBef>
            <a:spcAft>
              <a:spcPct val="35000"/>
            </a:spcAft>
            <a:buNone/>
          </a:pPr>
          <a:r>
            <a:rPr lang="en-US" sz="1600" b="1" kern="1200" dirty="0">
              <a:solidFill>
                <a:schemeClr val="accent1"/>
              </a:solidFill>
              <a:latin typeface="+mj-lt"/>
            </a:rPr>
            <a:t>Market</a:t>
          </a:r>
          <a:endParaRPr lang="ru-RU" sz="1600" b="0" kern="1200" dirty="0">
            <a:solidFill>
              <a:schemeClr val="accent1"/>
            </a:solidFill>
            <a:latin typeface="+mj-lt"/>
          </a:endParaRPr>
        </a:p>
        <a:p>
          <a:pPr marL="0" lvl="0" indent="0" algn="ctr" defTabSz="577850">
            <a:lnSpc>
              <a:spcPct val="90000"/>
            </a:lnSpc>
            <a:spcBef>
              <a:spcPct val="0"/>
            </a:spcBef>
            <a:spcAft>
              <a:spcPct val="35000"/>
            </a:spcAft>
            <a:buNone/>
          </a:pPr>
          <a:r>
            <a:rPr lang="en-US" sz="1300" kern="1200" dirty="0">
              <a:solidFill>
                <a:schemeClr val="tx1"/>
              </a:solidFill>
            </a:rPr>
            <a:t>Expand validated demand through focused customer segments</a:t>
          </a:r>
          <a:endParaRPr lang="ru-RU" sz="1300" kern="1200" dirty="0">
            <a:solidFill>
              <a:schemeClr val="tx1"/>
            </a:solidFill>
          </a:endParaRPr>
        </a:p>
      </dsp:txBody>
      <dsp:txXfrm>
        <a:off x="4005184" y="0"/>
        <a:ext cx="1905155" cy="1915160"/>
      </dsp:txXfrm>
    </dsp:sp>
    <dsp:sp modelId="{EE6A240F-CB8D-4A8B-990D-650113C5FA22}">
      <dsp:nvSpPr>
        <dsp:cNvPr id="0" name=""/>
        <dsp:cNvSpPr/>
      </dsp:nvSpPr>
      <dsp:spPr>
        <a:xfrm>
          <a:off x="4752747" y="2188934"/>
          <a:ext cx="410030" cy="410030"/>
        </a:xfrm>
        <a:prstGeom prst="ellipse">
          <a:avLst/>
        </a:prstGeom>
        <a:solidFill>
          <a:schemeClr val="accent1">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B251960-8EFE-4E3D-AAAD-97CBE389CFF3}">
      <dsp:nvSpPr>
        <dsp:cNvPr id="0" name=""/>
        <dsp:cNvSpPr/>
      </dsp:nvSpPr>
      <dsp:spPr>
        <a:xfrm>
          <a:off x="6005598" y="2872740"/>
          <a:ext cx="1905155" cy="1915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n-US" sz="1600" b="1" kern="1200" dirty="0">
              <a:solidFill>
                <a:schemeClr val="accent1"/>
              </a:solidFill>
              <a:latin typeface="+mj-lt"/>
            </a:rPr>
            <a:t>Operations</a:t>
          </a:r>
          <a:endParaRPr lang="ru-RU" sz="1600" b="0" kern="1200" dirty="0">
            <a:solidFill>
              <a:schemeClr val="accent1"/>
            </a:solidFill>
            <a:latin typeface="+mj-lt"/>
          </a:endParaRPr>
        </a:p>
        <a:p>
          <a:pPr marL="0" lvl="0" indent="0" algn="ctr" defTabSz="711200">
            <a:lnSpc>
              <a:spcPct val="90000"/>
            </a:lnSpc>
            <a:spcBef>
              <a:spcPct val="0"/>
            </a:spcBef>
            <a:spcAft>
              <a:spcPct val="35000"/>
            </a:spcAft>
            <a:buNone/>
          </a:pPr>
          <a:r>
            <a:rPr lang="en-US" sz="1300" kern="1200" dirty="0">
              <a:solidFill>
                <a:schemeClr val="tx1"/>
              </a:solidFill>
            </a:rPr>
            <a:t>Build the systems and team required for efficient scale</a:t>
          </a:r>
          <a:endParaRPr lang="ru-RU" sz="1300" kern="1200" dirty="0">
            <a:solidFill>
              <a:schemeClr val="tx1"/>
            </a:solidFill>
          </a:endParaRPr>
        </a:p>
      </dsp:txBody>
      <dsp:txXfrm>
        <a:off x="6005598" y="2872740"/>
        <a:ext cx="1905155" cy="1915160"/>
      </dsp:txXfrm>
    </dsp:sp>
    <dsp:sp modelId="{E4C89315-397E-42B0-8D8E-B0C5F2DB449D}">
      <dsp:nvSpPr>
        <dsp:cNvPr id="0" name=""/>
        <dsp:cNvSpPr/>
      </dsp:nvSpPr>
      <dsp:spPr>
        <a:xfrm>
          <a:off x="6752976" y="2188934"/>
          <a:ext cx="410399" cy="410030"/>
        </a:xfrm>
        <a:prstGeom prst="ellipse">
          <a:avLst/>
        </a:prstGeom>
        <a:solidFill>
          <a:schemeClr val="accent1">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5F3192C-D28C-4DD4-BEED-F5CFB1048FC5}">
      <dsp:nvSpPr>
        <dsp:cNvPr id="0" name=""/>
        <dsp:cNvSpPr/>
      </dsp:nvSpPr>
      <dsp:spPr>
        <a:xfrm>
          <a:off x="8006012" y="0"/>
          <a:ext cx="1905155" cy="1915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ctr" defTabSz="711200">
            <a:lnSpc>
              <a:spcPct val="90000"/>
            </a:lnSpc>
            <a:spcBef>
              <a:spcPct val="0"/>
            </a:spcBef>
            <a:spcAft>
              <a:spcPct val="35000"/>
            </a:spcAft>
            <a:buNone/>
          </a:pPr>
          <a:r>
            <a:rPr lang="en-US" sz="1600" b="1" kern="1200" dirty="0">
              <a:solidFill>
                <a:schemeClr val="accent1"/>
              </a:solidFill>
              <a:latin typeface="+mj-lt"/>
            </a:rPr>
            <a:t>Next Stage</a:t>
          </a:r>
          <a:endParaRPr lang="ru-RU" sz="1600" kern="1200" dirty="0">
            <a:solidFill>
              <a:schemeClr val="accent1"/>
            </a:solidFill>
            <a:latin typeface="+mj-lt"/>
          </a:endParaRPr>
        </a:p>
        <a:p>
          <a:pPr marL="0" lvl="0" indent="0" algn="ctr" defTabSz="711200">
            <a:lnSpc>
              <a:spcPct val="90000"/>
            </a:lnSpc>
            <a:spcBef>
              <a:spcPct val="0"/>
            </a:spcBef>
            <a:spcAft>
              <a:spcPct val="35000"/>
            </a:spcAft>
            <a:buNone/>
          </a:pPr>
          <a:r>
            <a:rPr lang="en-US" sz="1300" kern="1200" dirty="0">
              <a:solidFill>
                <a:schemeClr val="tx1"/>
              </a:solidFill>
            </a:rPr>
            <a:t>Align product, market, and operational expansion</a:t>
          </a:r>
          <a:endParaRPr lang="ru-RU" sz="1300" kern="1200" dirty="0">
            <a:solidFill>
              <a:schemeClr val="tx1"/>
            </a:solidFill>
          </a:endParaRPr>
        </a:p>
      </dsp:txBody>
      <dsp:txXfrm>
        <a:off x="8006012" y="0"/>
        <a:ext cx="1905155" cy="1915160"/>
      </dsp:txXfrm>
    </dsp:sp>
    <dsp:sp modelId="{C7B97A25-9DC9-4303-972C-F5C20052816F}">
      <dsp:nvSpPr>
        <dsp:cNvPr id="0" name=""/>
        <dsp:cNvSpPr/>
      </dsp:nvSpPr>
      <dsp:spPr>
        <a:xfrm>
          <a:off x="8753390" y="2188750"/>
          <a:ext cx="410399" cy="410399"/>
        </a:xfrm>
        <a:prstGeom prst="ellipse">
          <a:avLst/>
        </a:prstGeom>
        <a:solidFill>
          <a:schemeClr val="accent1">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3BF54A-1B53-47C5-AC8E-4DEA0FF35AC5}">
      <dsp:nvSpPr>
        <dsp:cNvPr id="0" name=""/>
        <dsp:cNvSpPr/>
      </dsp:nvSpPr>
      <dsp:spPr>
        <a:xfrm>
          <a:off x="0" y="0"/>
          <a:ext cx="1101724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18DD42-D2E8-47BB-91D0-AB957B9C972F}">
      <dsp:nvSpPr>
        <dsp:cNvPr id="0" name=""/>
        <dsp:cNvSpPr/>
      </dsp:nvSpPr>
      <dsp:spPr>
        <a:xfrm>
          <a:off x="0" y="0"/>
          <a:ext cx="3525519" cy="5688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rtlCol="0" anchor="t" anchorCtr="0">
          <a:noAutofit/>
        </a:bodyPr>
        <a:lstStyle/>
        <a:p>
          <a:pPr marL="0" lvl="0" indent="0" algn="l" defTabSz="1600200">
            <a:lnSpc>
              <a:spcPct val="90000"/>
            </a:lnSpc>
            <a:spcBef>
              <a:spcPct val="0"/>
            </a:spcBef>
            <a:spcAft>
              <a:spcPct val="35000"/>
            </a:spcAft>
            <a:buNone/>
          </a:pPr>
          <a:r>
            <a:rPr lang="en-US" sz="3600" b="1" kern="1200" dirty="0">
              <a:solidFill>
                <a:schemeClr val="tx1"/>
              </a:solidFill>
              <a:latin typeface="+mj-lt"/>
            </a:rPr>
            <a:t>Investment Case</a:t>
          </a:r>
        </a:p>
      </dsp:txBody>
      <dsp:txXfrm>
        <a:off x="0" y="0"/>
        <a:ext cx="3525519" cy="5688248"/>
      </dsp:txXfrm>
    </dsp:sp>
    <dsp:sp modelId="{879388C6-0534-4A59-A1C8-31D96B9C7C9E}">
      <dsp:nvSpPr>
        <dsp:cNvPr id="0" name=""/>
        <dsp:cNvSpPr/>
      </dsp:nvSpPr>
      <dsp:spPr>
        <a:xfrm>
          <a:off x="3690778" y="53605"/>
          <a:ext cx="7326470" cy="1072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rtlCol="0" anchor="ctr" anchorCtr="0">
          <a:noAutofit/>
        </a:bodyPr>
        <a:lstStyle/>
        <a:p>
          <a:pPr marL="0" lvl="0" indent="0" algn="l" defTabSz="577850">
            <a:lnSpc>
              <a:spcPct val="90000"/>
            </a:lnSpc>
            <a:spcBef>
              <a:spcPct val="0"/>
            </a:spcBef>
            <a:spcAft>
              <a:spcPct val="35000"/>
            </a:spcAft>
            <a:buNone/>
          </a:pPr>
          <a:r>
            <a:rPr lang="en-US" sz="1300" kern="1200" dirty="0">
              <a:solidFill>
                <a:schemeClr val="tx1"/>
              </a:solidFill>
              <a:latin typeface="+mn-lt"/>
            </a:rPr>
            <a:t>Product momentum proves the solution is resonating with customers.</a:t>
          </a:r>
        </a:p>
      </dsp:txBody>
      <dsp:txXfrm>
        <a:off x="3690778" y="53605"/>
        <a:ext cx="7326470" cy="1072101"/>
      </dsp:txXfrm>
    </dsp:sp>
    <dsp:sp modelId="{AB45745F-8656-4F82-9AB8-F2E8988F2872}">
      <dsp:nvSpPr>
        <dsp:cNvPr id="0" name=""/>
        <dsp:cNvSpPr/>
      </dsp:nvSpPr>
      <dsp:spPr>
        <a:xfrm>
          <a:off x="3525519" y="1125706"/>
          <a:ext cx="7491729"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E60CFDB-9E74-469A-8325-A7FF2F187209}">
      <dsp:nvSpPr>
        <dsp:cNvPr id="0" name=""/>
        <dsp:cNvSpPr/>
      </dsp:nvSpPr>
      <dsp:spPr>
        <a:xfrm>
          <a:off x="3690778" y="1179311"/>
          <a:ext cx="7326470" cy="1072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rtlCol="0" anchor="ctr" anchorCtr="0">
          <a:noAutofit/>
        </a:bodyPr>
        <a:lstStyle/>
        <a:p>
          <a:pPr marL="0" lvl="0" indent="0" algn="l" defTabSz="577850">
            <a:lnSpc>
              <a:spcPct val="90000"/>
            </a:lnSpc>
            <a:spcBef>
              <a:spcPct val="0"/>
            </a:spcBef>
            <a:spcAft>
              <a:spcPct val="35000"/>
            </a:spcAft>
            <a:buNone/>
          </a:pPr>
          <a:r>
            <a:rPr lang="en-US" sz="1300" kern="1200" dirty="0">
              <a:solidFill>
                <a:schemeClr val="tx1"/>
              </a:solidFill>
              <a:latin typeface="+mn-lt"/>
            </a:rPr>
            <a:t>Market validation confirms a meaningful, growing opportunity.</a:t>
          </a:r>
        </a:p>
      </dsp:txBody>
      <dsp:txXfrm>
        <a:off x="3690778" y="1179311"/>
        <a:ext cx="7326470" cy="1072101"/>
      </dsp:txXfrm>
    </dsp:sp>
    <dsp:sp modelId="{9BA6537A-347E-466B-8DDA-7F72DC672210}">
      <dsp:nvSpPr>
        <dsp:cNvPr id="0" name=""/>
        <dsp:cNvSpPr/>
      </dsp:nvSpPr>
      <dsp:spPr>
        <a:xfrm>
          <a:off x="3525519" y="2251413"/>
          <a:ext cx="7491729"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F57BA8E-DEAC-4C17-AB42-F38D861BD633}">
      <dsp:nvSpPr>
        <dsp:cNvPr id="0" name=""/>
        <dsp:cNvSpPr/>
      </dsp:nvSpPr>
      <dsp:spPr>
        <a:xfrm>
          <a:off x="3690778" y="2305018"/>
          <a:ext cx="7326470" cy="1072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rtlCol="0" anchor="ctr" anchorCtr="0">
          <a:noAutofit/>
        </a:bodyPr>
        <a:lstStyle/>
        <a:p>
          <a:pPr marL="0" lvl="0" indent="0" algn="l" defTabSz="577850">
            <a:lnSpc>
              <a:spcPct val="90000"/>
            </a:lnSpc>
            <a:spcBef>
              <a:spcPct val="0"/>
            </a:spcBef>
            <a:spcAft>
              <a:spcPct val="35000"/>
            </a:spcAft>
            <a:buNone/>
          </a:pPr>
          <a:r>
            <a:rPr lang="en-US" sz="1300" kern="1200" dirty="0">
              <a:solidFill>
                <a:schemeClr val="tx1"/>
              </a:solidFill>
              <a:latin typeface="+mn-lt"/>
            </a:rPr>
            <a:t>A differentiated product creates a durable competitive position.</a:t>
          </a:r>
        </a:p>
      </dsp:txBody>
      <dsp:txXfrm>
        <a:off x="3690778" y="2305018"/>
        <a:ext cx="7326470" cy="1072101"/>
      </dsp:txXfrm>
    </dsp:sp>
    <dsp:sp modelId="{EDEE578C-B1C4-4D85-AC66-945D874B1750}">
      <dsp:nvSpPr>
        <dsp:cNvPr id="0" name=""/>
        <dsp:cNvSpPr/>
      </dsp:nvSpPr>
      <dsp:spPr>
        <a:xfrm>
          <a:off x="3525519" y="3377119"/>
          <a:ext cx="7491729"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78CB1E1-29C0-4195-AF38-3FF0538AC5C5}">
      <dsp:nvSpPr>
        <dsp:cNvPr id="0" name=""/>
        <dsp:cNvSpPr/>
      </dsp:nvSpPr>
      <dsp:spPr>
        <a:xfrm>
          <a:off x="3690778" y="3430724"/>
          <a:ext cx="7326470" cy="1072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rtlCol="0" anchor="ctr" anchorCtr="0">
          <a:noAutofit/>
        </a:bodyPr>
        <a:lstStyle/>
        <a:p>
          <a:pPr marL="0" lvl="0" indent="0" algn="l" defTabSz="577850">
            <a:lnSpc>
              <a:spcPct val="90000"/>
            </a:lnSpc>
            <a:spcBef>
              <a:spcPct val="0"/>
            </a:spcBef>
            <a:spcAft>
              <a:spcPct val="35000"/>
            </a:spcAft>
            <a:buNone/>
          </a:pPr>
          <a:r>
            <a:rPr lang="en-US" sz="1300" kern="1200" dirty="0">
              <a:solidFill>
                <a:schemeClr val="tx1"/>
              </a:solidFill>
              <a:latin typeface="+mn-lt"/>
            </a:rPr>
            <a:t>Go-to-market learning has established a repeatable growth engine.</a:t>
          </a:r>
        </a:p>
      </dsp:txBody>
      <dsp:txXfrm>
        <a:off x="3690778" y="3430724"/>
        <a:ext cx="7326470" cy="1072101"/>
      </dsp:txXfrm>
    </dsp:sp>
    <dsp:sp modelId="{E6B02598-AF26-4D20-9249-20A0DB8737CC}">
      <dsp:nvSpPr>
        <dsp:cNvPr id="0" name=""/>
        <dsp:cNvSpPr/>
      </dsp:nvSpPr>
      <dsp:spPr>
        <a:xfrm>
          <a:off x="3525519" y="4502826"/>
          <a:ext cx="7491729"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C3DDE34-8AC3-42B0-97A9-47780E9F3994}">
      <dsp:nvSpPr>
        <dsp:cNvPr id="0" name=""/>
        <dsp:cNvSpPr/>
      </dsp:nvSpPr>
      <dsp:spPr>
        <a:xfrm>
          <a:off x="3690778" y="4556431"/>
          <a:ext cx="7326470" cy="1072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rtlCol="0" anchor="ctr" anchorCtr="0">
          <a:noAutofit/>
        </a:bodyPr>
        <a:lstStyle/>
        <a:p>
          <a:pPr marL="0" lvl="0" indent="0" algn="l" defTabSz="577850">
            <a:lnSpc>
              <a:spcPct val="90000"/>
            </a:lnSpc>
            <a:spcBef>
              <a:spcPct val="0"/>
            </a:spcBef>
            <a:spcAft>
              <a:spcPct val="35000"/>
            </a:spcAft>
            <a:buNone/>
          </a:pPr>
          <a:r>
            <a:rPr lang="en-US" sz="1300" kern="1200" dirty="0">
              <a:solidFill>
                <a:schemeClr val="tx1"/>
              </a:solidFill>
              <a:latin typeface="+mn-lt"/>
            </a:rPr>
            <a:t>Series A funding unlocks the next stage of scalable execution.</a:t>
          </a:r>
        </a:p>
      </dsp:txBody>
      <dsp:txXfrm>
        <a:off x="3690778" y="4556431"/>
        <a:ext cx="7326470" cy="1072101"/>
      </dsp:txXfrm>
    </dsp:sp>
    <dsp:sp modelId="{F67708EB-5912-4633-A99A-190FCC56F90C}">
      <dsp:nvSpPr>
        <dsp:cNvPr id="0" name=""/>
        <dsp:cNvSpPr/>
      </dsp:nvSpPr>
      <dsp:spPr>
        <a:xfrm>
          <a:off x="3525519" y="5628532"/>
          <a:ext cx="7491729"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timeline" pri="103"/>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twistly/officeart/layout/LinedListWideRoo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32"/>
              <dgm:constr type="w" for="des" forName="tx2" refType="w" fact="0.665"/>
              <dgm:constr type="w" for="des" forName="horzSpace2" refType="w" fact="0.015"/>
              <dgm:constr type="w" for="des" forName="thinLine2b" refType="w" fact="0.68"/>
            </dgm:constrLst>
          </dgm:if>
          <dgm:if name="Name10" axis="root des" func="maxDepth" op="equ" val="3">
            <dgm:constrLst>
              <dgm:constr type="w" for="ch" forName="tx1" refType="w" fact="0.32"/>
              <dgm:constr type="w" for="des" forName="tx2" refType="w" fact="0.325"/>
              <dgm:constr type="w" for="des" forName="tx3" refType="w" fact="0.325"/>
              <dgm:constr type="w" for="des" forName="horzSpace2" refType="w" fact="0.015"/>
              <dgm:constr type="w" for="des" forName="horzSpace3" refType="w" fact="0.015"/>
              <dgm:constr type="w" for="des" forName="thinLine2b" refType="w" fact="0.68"/>
              <dgm:constr type="w" for="des" forName="thinLine3" refType="w" fact="0.325"/>
            </dgm:constrLst>
          </dgm:if>
          <dgm:if name="Name11" axis="root des" func="maxDepth" op="gte" val="4">
            <dgm:constrLst>
              <dgm:constr type="w" for="ch" forName="tx1" refType="w" fact="0.32"/>
              <dgm:constr type="w" for="des" forName="tx2" refType="w" fact="0.2117"/>
              <dgm:constr type="w" for="des" forName="tx3" refType="w" fact="0.2117"/>
              <dgm:constr type="w" for="des" forName="tx4" refType="w" fact="0.2117"/>
              <dgm:constr type="w" for="des" forName="horzSpace2" refType="w" fact="0.015"/>
              <dgm:constr type="w" for="des" forName="horzSpace3" refType="w" fact="0.015"/>
              <dgm:constr type="w" for="des" forName="horzSpace4" refType="w" fact="0.015"/>
              <dgm:constr type="w" for="des" forName="thinLine2b" refType="w" fact="0.68"/>
              <dgm:constr type="w" for="des" forName="thinLine3" refType="w" fact="0.4534"/>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mid"/>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mid"/>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mid"/>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0EE74-3A4E-DAF6-A930-B64E680DC0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ru-RU"/>
          </a:p>
        </p:txBody>
      </p:sp>
      <p:sp>
        <p:nvSpPr>
          <p:cNvPr id="3" name="Subtitle 2">
            <a:extLst>
              <a:ext uri="{FF2B5EF4-FFF2-40B4-BE49-F238E27FC236}">
                <a16:creationId xmlns:a16="http://schemas.microsoft.com/office/drawing/2014/main" id="{C3551F6F-DB54-EC22-D5DA-B9D47DBBB8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ru-RU"/>
          </a:p>
        </p:txBody>
      </p:sp>
      <p:sp>
        <p:nvSpPr>
          <p:cNvPr id="4" name="Date Placeholder 3">
            <a:extLst>
              <a:ext uri="{FF2B5EF4-FFF2-40B4-BE49-F238E27FC236}">
                <a16:creationId xmlns:a16="http://schemas.microsoft.com/office/drawing/2014/main" id="{4FB561AA-ABCC-6CA1-C4AD-5968EAD2BAC7}"/>
              </a:ext>
            </a:extLst>
          </p:cNvPr>
          <p:cNvSpPr>
            <a:spLocks noGrp="1"/>
          </p:cNvSpPr>
          <p:nvPr>
            <p:ph type="dt" sz="half" idx="10"/>
          </p:nvPr>
        </p:nvSpPr>
        <p:spPr/>
        <p:txBody>
          <a:bodyPr/>
          <a:lstStyle/>
          <a:p>
            <a:fld id="{ADDD0530-A689-408B-9CED-578A74F01C80}" type="datetimeFigureOut">
              <a:rPr lang="ru-RU" smtClean="0"/>
              <a:t>06.10.2026</a:t>
            </a:fld>
            <a:endParaRPr lang="ru-RU"/>
          </a:p>
        </p:txBody>
      </p:sp>
      <p:sp>
        <p:nvSpPr>
          <p:cNvPr id="5" name="Footer Placeholder 4">
            <a:extLst>
              <a:ext uri="{FF2B5EF4-FFF2-40B4-BE49-F238E27FC236}">
                <a16:creationId xmlns:a16="http://schemas.microsoft.com/office/drawing/2014/main" id="{868FFD32-FFDA-BB85-BDF7-BBD85C3F3310}"/>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id="{F3E4D3A4-9094-F693-A778-3B5FD208BBE6}"/>
              </a:ext>
            </a:extLst>
          </p:cNvPr>
          <p:cNvSpPr>
            <a:spLocks noGrp="1"/>
          </p:cNvSpPr>
          <p:nvPr>
            <p:ph type="sldNum" sz="quarter" idx="12"/>
          </p:nvPr>
        </p:nvSpPr>
        <p:spPr/>
        <p:txBody>
          <a:bodyPr/>
          <a:lstStyle/>
          <a:p>
            <a:fld id="{8D922D98-0B77-4558-821A-3D61FD35B8D0}" type="slidenum">
              <a:rPr lang="ru-RU" smtClean="0"/>
              <a:t>‹#›</a:t>
            </a:fld>
            <a:endParaRPr lang="ru-RU"/>
          </a:p>
        </p:txBody>
      </p:sp>
    </p:spTree>
    <p:extLst>
      <p:ext uri="{BB962C8B-B14F-4D97-AF65-F5344CB8AC3E}">
        <p14:creationId xmlns:p14="http://schemas.microsoft.com/office/powerpoint/2010/main" val="2893815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E772-CECB-179C-AFBC-726B31275346}"/>
              </a:ext>
            </a:extLst>
          </p:cNvPr>
          <p:cNvSpPr>
            <a:spLocks noGrp="1"/>
          </p:cNvSpPr>
          <p:nvPr>
            <p:ph type="title"/>
          </p:nvPr>
        </p:nvSpPr>
        <p:spPr/>
        <p:txBody>
          <a:bodyPr/>
          <a:lstStyle/>
          <a:p>
            <a:r>
              <a:rPr lang="en-US"/>
              <a:t>Click to edit Master title style</a:t>
            </a:r>
            <a:endParaRPr lang="ru-RU"/>
          </a:p>
        </p:txBody>
      </p:sp>
      <p:sp>
        <p:nvSpPr>
          <p:cNvPr id="3" name="Content Placeholder 2">
            <a:extLst>
              <a:ext uri="{FF2B5EF4-FFF2-40B4-BE49-F238E27FC236}">
                <a16:creationId xmlns:a16="http://schemas.microsoft.com/office/drawing/2014/main" id="{87E7D67A-4BAE-FDDE-92DC-70153EE510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a:extLst>
              <a:ext uri="{FF2B5EF4-FFF2-40B4-BE49-F238E27FC236}">
                <a16:creationId xmlns:a16="http://schemas.microsoft.com/office/drawing/2014/main" id="{8A603A61-6707-3A29-E4FA-F9602F726892}"/>
              </a:ext>
            </a:extLst>
          </p:cNvPr>
          <p:cNvSpPr>
            <a:spLocks noGrp="1"/>
          </p:cNvSpPr>
          <p:nvPr>
            <p:ph type="dt" sz="half" idx="10"/>
          </p:nvPr>
        </p:nvSpPr>
        <p:spPr/>
        <p:txBody>
          <a:bodyPr/>
          <a:lstStyle/>
          <a:p>
            <a:fld id="{ADDD0530-A689-408B-9CED-578A74F01C80}" type="datetimeFigureOut">
              <a:rPr lang="ru-RU" smtClean="0"/>
              <a:t>06.10.2026</a:t>
            </a:fld>
            <a:endParaRPr lang="ru-RU"/>
          </a:p>
        </p:txBody>
      </p:sp>
      <p:sp>
        <p:nvSpPr>
          <p:cNvPr id="5" name="Footer Placeholder 4">
            <a:extLst>
              <a:ext uri="{FF2B5EF4-FFF2-40B4-BE49-F238E27FC236}">
                <a16:creationId xmlns:a16="http://schemas.microsoft.com/office/drawing/2014/main" id="{EDC7A60C-0145-4D17-634F-5833E39B9485}"/>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id="{380FEAD2-7E65-0AA6-960D-AAD633C43B0D}"/>
              </a:ext>
            </a:extLst>
          </p:cNvPr>
          <p:cNvSpPr>
            <a:spLocks noGrp="1"/>
          </p:cNvSpPr>
          <p:nvPr>
            <p:ph type="sldNum" sz="quarter" idx="12"/>
          </p:nvPr>
        </p:nvSpPr>
        <p:spPr/>
        <p:txBody>
          <a:bodyPr/>
          <a:lstStyle/>
          <a:p>
            <a:fld id="{8D922D98-0B77-4558-821A-3D61FD35B8D0}" type="slidenum">
              <a:rPr lang="ru-RU" smtClean="0"/>
              <a:t>‹#›</a:t>
            </a:fld>
            <a:endParaRPr lang="ru-RU"/>
          </a:p>
        </p:txBody>
      </p:sp>
    </p:spTree>
    <p:extLst>
      <p:ext uri="{BB962C8B-B14F-4D97-AF65-F5344CB8AC3E}">
        <p14:creationId xmlns:p14="http://schemas.microsoft.com/office/powerpoint/2010/main" val="4040824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8C01E-348D-920C-2B21-E0C548E874D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ru-RU"/>
          </a:p>
        </p:txBody>
      </p:sp>
      <p:sp>
        <p:nvSpPr>
          <p:cNvPr id="3" name="Text Placeholder 2">
            <a:extLst>
              <a:ext uri="{FF2B5EF4-FFF2-40B4-BE49-F238E27FC236}">
                <a16:creationId xmlns:a16="http://schemas.microsoft.com/office/drawing/2014/main" id="{C8BF9420-CCD0-7527-FD08-FF2BBD9EF99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3DFBDA-5BE2-D6AE-D9E1-1F79C1041345}"/>
              </a:ext>
            </a:extLst>
          </p:cNvPr>
          <p:cNvSpPr>
            <a:spLocks noGrp="1"/>
          </p:cNvSpPr>
          <p:nvPr>
            <p:ph type="dt" sz="half" idx="10"/>
          </p:nvPr>
        </p:nvSpPr>
        <p:spPr/>
        <p:txBody>
          <a:bodyPr/>
          <a:lstStyle/>
          <a:p>
            <a:fld id="{ADDD0530-A689-408B-9CED-578A74F01C80}" type="datetimeFigureOut">
              <a:rPr lang="ru-RU" smtClean="0"/>
              <a:t>06.10.2026</a:t>
            </a:fld>
            <a:endParaRPr lang="ru-RU"/>
          </a:p>
        </p:txBody>
      </p:sp>
      <p:sp>
        <p:nvSpPr>
          <p:cNvPr id="5" name="Footer Placeholder 4">
            <a:extLst>
              <a:ext uri="{FF2B5EF4-FFF2-40B4-BE49-F238E27FC236}">
                <a16:creationId xmlns:a16="http://schemas.microsoft.com/office/drawing/2014/main" id="{EB747CE3-B58C-90AF-907C-9C9556429100}"/>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id="{0BE22D46-CC1A-EA31-4F7E-EEEC629DDC4A}"/>
              </a:ext>
            </a:extLst>
          </p:cNvPr>
          <p:cNvSpPr>
            <a:spLocks noGrp="1"/>
          </p:cNvSpPr>
          <p:nvPr>
            <p:ph type="sldNum" sz="quarter" idx="12"/>
          </p:nvPr>
        </p:nvSpPr>
        <p:spPr/>
        <p:txBody>
          <a:bodyPr/>
          <a:lstStyle/>
          <a:p>
            <a:fld id="{8D922D98-0B77-4558-821A-3D61FD35B8D0}" type="slidenum">
              <a:rPr lang="ru-RU" smtClean="0"/>
              <a:t>‹#›</a:t>
            </a:fld>
            <a:endParaRPr lang="ru-RU"/>
          </a:p>
        </p:txBody>
      </p:sp>
    </p:spTree>
    <p:extLst>
      <p:ext uri="{BB962C8B-B14F-4D97-AF65-F5344CB8AC3E}">
        <p14:creationId xmlns:p14="http://schemas.microsoft.com/office/powerpoint/2010/main" val="582905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DA9E7-78FE-E341-A0DF-B0D97E348979}"/>
              </a:ext>
            </a:extLst>
          </p:cNvPr>
          <p:cNvSpPr>
            <a:spLocks noGrp="1"/>
          </p:cNvSpPr>
          <p:nvPr>
            <p:ph type="title"/>
          </p:nvPr>
        </p:nvSpPr>
        <p:spPr/>
        <p:txBody>
          <a:bodyPr/>
          <a:lstStyle/>
          <a:p>
            <a:r>
              <a:rPr lang="en-US"/>
              <a:t>Click to edit Master title style</a:t>
            </a:r>
            <a:endParaRPr lang="ru-RU"/>
          </a:p>
        </p:txBody>
      </p:sp>
      <p:sp>
        <p:nvSpPr>
          <p:cNvPr id="3" name="Content Placeholder 2">
            <a:extLst>
              <a:ext uri="{FF2B5EF4-FFF2-40B4-BE49-F238E27FC236}">
                <a16:creationId xmlns:a16="http://schemas.microsoft.com/office/drawing/2014/main" id="{8A12082A-A8C7-DA76-E1EA-CC1D26C556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Content Placeholder 3">
            <a:extLst>
              <a:ext uri="{FF2B5EF4-FFF2-40B4-BE49-F238E27FC236}">
                <a16:creationId xmlns:a16="http://schemas.microsoft.com/office/drawing/2014/main" id="{3EFEF2C9-DAFC-C81C-C9FE-5F457A15206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Date Placeholder 4">
            <a:extLst>
              <a:ext uri="{FF2B5EF4-FFF2-40B4-BE49-F238E27FC236}">
                <a16:creationId xmlns:a16="http://schemas.microsoft.com/office/drawing/2014/main" id="{1C2B0585-AE1F-622A-DB1A-2EC2490C7680}"/>
              </a:ext>
            </a:extLst>
          </p:cNvPr>
          <p:cNvSpPr>
            <a:spLocks noGrp="1"/>
          </p:cNvSpPr>
          <p:nvPr>
            <p:ph type="dt" sz="half" idx="10"/>
          </p:nvPr>
        </p:nvSpPr>
        <p:spPr/>
        <p:txBody>
          <a:bodyPr/>
          <a:lstStyle/>
          <a:p>
            <a:fld id="{ADDD0530-A689-408B-9CED-578A74F01C80}" type="datetimeFigureOut">
              <a:rPr lang="ru-RU" smtClean="0"/>
              <a:t>06.10.2026</a:t>
            </a:fld>
            <a:endParaRPr lang="ru-RU"/>
          </a:p>
        </p:txBody>
      </p:sp>
      <p:sp>
        <p:nvSpPr>
          <p:cNvPr id="6" name="Footer Placeholder 5">
            <a:extLst>
              <a:ext uri="{FF2B5EF4-FFF2-40B4-BE49-F238E27FC236}">
                <a16:creationId xmlns:a16="http://schemas.microsoft.com/office/drawing/2014/main" id="{8B74AB7D-7168-6908-D24F-4AF3C9FC2F05}"/>
              </a:ext>
            </a:extLst>
          </p:cNvPr>
          <p:cNvSpPr>
            <a:spLocks noGrp="1"/>
          </p:cNvSpPr>
          <p:nvPr>
            <p:ph type="ftr" sz="quarter" idx="11"/>
          </p:nvPr>
        </p:nvSpPr>
        <p:spPr/>
        <p:txBody>
          <a:bodyPr/>
          <a:lstStyle/>
          <a:p>
            <a:endParaRPr lang="ru-RU"/>
          </a:p>
        </p:txBody>
      </p:sp>
      <p:sp>
        <p:nvSpPr>
          <p:cNvPr id="7" name="Slide Number Placeholder 6">
            <a:extLst>
              <a:ext uri="{FF2B5EF4-FFF2-40B4-BE49-F238E27FC236}">
                <a16:creationId xmlns:a16="http://schemas.microsoft.com/office/drawing/2014/main" id="{DCE13E7E-8AEF-7454-B702-58D4F8518275}"/>
              </a:ext>
            </a:extLst>
          </p:cNvPr>
          <p:cNvSpPr>
            <a:spLocks noGrp="1"/>
          </p:cNvSpPr>
          <p:nvPr>
            <p:ph type="sldNum" sz="quarter" idx="12"/>
          </p:nvPr>
        </p:nvSpPr>
        <p:spPr/>
        <p:txBody>
          <a:bodyPr/>
          <a:lstStyle/>
          <a:p>
            <a:fld id="{8D922D98-0B77-4558-821A-3D61FD35B8D0}" type="slidenum">
              <a:rPr lang="ru-RU" smtClean="0"/>
              <a:t>‹#›</a:t>
            </a:fld>
            <a:endParaRPr lang="ru-RU"/>
          </a:p>
        </p:txBody>
      </p:sp>
    </p:spTree>
    <p:extLst>
      <p:ext uri="{BB962C8B-B14F-4D97-AF65-F5344CB8AC3E}">
        <p14:creationId xmlns:p14="http://schemas.microsoft.com/office/powerpoint/2010/main" val="343627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B37CA-ED2B-B747-E4C7-C69E56E4B5FE}"/>
              </a:ext>
            </a:extLst>
          </p:cNvPr>
          <p:cNvSpPr>
            <a:spLocks noGrp="1"/>
          </p:cNvSpPr>
          <p:nvPr>
            <p:ph type="title"/>
          </p:nvPr>
        </p:nvSpPr>
        <p:spPr>
          <a:xfrm>
            <a:off x="839788" y="365125"/>
            <a:ext cx="10515600" cy="1325563"/>
          </a:xfrm>
        </p:spPr>
        <p:txBody>
          <a:bodyPr/>
          <a:lstStyle/>
          <a:p>
            <a:r>
              <a:rPr lang="en-US"/>
              <a:t>Click to edit Master title style</a:t>
            </a:r>
            <a:endParaRPr lang="ru-RU"/>
          </a:p>
        </p:txBody>
      </p:sp>
      <p:sp>
        <p:nvSpPr>
          <p:cNvPr id="3" name="Text Placeholder 2">
            <a:extLst>
              <a:ext uri="{FF2B5EF4-FFF2-40B4-BE49-F238E27FC236}">
                <a16:creationId xmlns:a16="http://schemas.microsoft.com/office/drawing/2014/main" id="{6C4BCEFE-CEE7-EC75-E5B7-81C76E4823E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8946857-1E62-1A6D-E052-E5B6194B70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Text Placeholder 4">
            <a:extLst>
              <a:ext uri="{FF2B5EF4-FFF2-40B4-BE49-F238E27FC236}">
                <a16:creationId xmlns:a16="http://schemas.microsoft.com/office/drawing/2014/main" id="{7AEEF60C-9202-A204-F74E-2628122CA82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E8CFA8-EDDB-AFBB-952D-B8A1EF0589E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7" name="Date Placeholder 6">
            <a:extLst>
              <a:ext uri="{FF2B5EF4-FFF2-40B4-BE49-F238E27FC236}">
                <a16:creationId xmlns:a16="http://schemas.microsoft.com/office/drawing/2014/main" id="{F0687E52-80B6-687A-F287-DEAF5E4ABFBD}"/>
              </a:ext>
            </a:extLst>
          </p:cNvPr>
          <p:cNvSpPr>
            <a:spLocks noGrp="1"/>
          </p:cNvSpPr>
          <p:nvPr>
            <p:ph type="dt" sz="half" idx="10"/>
          </p:nvPr>
        </p:nvSpPr>
        <p:spPr/>
        <p:txBody>
          <a:bodyPr/>
          <a:lstStyle/>
          <a:p>
            <a:fld id="{ADDD0530-A689-408B-9CED-578A74F01C80}" type="datetimeFigureOut">
              <a:rPr lang="ru-RU" smtClean="0"/>
              <a:t>06.10.2026</a:t>
            </a:fld>
            <a:endParaRPr lang="ru-RU"/>
          </a:p>
        </p:txBody>
      </p:sp>
      <p:sp>
        <p:nvSpPr>
          <p:cNvPr id="8" name="Footer Placeholder 7">
            <a:extLst>
              <a:ext uri="{FF2B5EF4-FFF2-40B4-BE49-F238E27FC236}">
                <a16:creationId xmlns:a16="http://schemas.microsoft.com/office/drawing/2014/main" id="{FBBF9AC6-FD9B-51B4-8107-450DF8CEAEFD}"/>
              </a:ext>
            </a:extLst>
          </p:cNvPr>
          <p:cNvSpPr>
            <a:spLocks noGrp="1"/>
          </p:cNvSpPr>
          <p:nvPr>
            <p:ph type="ftr" sz="quarter" idx="11"/>
          </p:nvPr>
        </p:nvSpPr>
        <p:spPr/>
        <p:txBody>
          <a:bodyPr/>
          <a:lstStyle/>
          <a:p>
            <a:endParaRPr lang="ru-RU"/>
          </a:p>
        </p:txBody>
      </p:sp>
      <p:sp>
        <p:nvSpPr>
          <p:cNvPr id="9" name="Slide Number Placeholder 8">
            <a:extLst>
              <a:ext uri="{FF2B5EF4-FFF2-40B4-BE49-F238E27FC236}">
                <a16:creationId xmlns:a16="http://schemas.microsoft.com/office/drawing/2014/main" id="{0326E846-E78C-9A99-95BE-5FF6DC4BE635}"/>
              </a:ext>
            </a:extLst>
          </p:cNvPr>
          <p:cNvSpPr>
            <a:spLocks noGrp="1"/>
          </p:cNvSpPr>
          <p:nvPr>
            <p:ph type="sldNum" sz="quarter" idx="12"/>
          </p:nvPr>
        </p:nvSpPr>
        <p:spPr/>
        <p:txBody>
          <a:bodyPr/>
          <a:lstStyle/>
          <a:p>
            <a:fld id="{8D922D98-0B77-4558-821A-3D61FD35B8D0}" type="slidenum">
              <a:rPr lang="ru-RU" smtClean="0"/>
              <a:t>‹#›</a:t>
            </a:fld>
            <a:endParaRPr lang="ru-RU"/>
          </a:p>
        </p:txBody>
      </p:sp>
    </p:spTree>
    <p:extLst>
      <p:ext uri="{BB962C8B-B14F-4D97-AF65-F5344CB8AC3E}">
        <p14:creationId xmlns:p14="http://schemas.microsoft.com/office/powerpoint/2010/main" val="41118848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CB7C5-5D41-7697-65A1-CC63FF405868}"/>
              </a:ext>
            </a:extLst>
          </p:cNvPr>
          <p:cNvSpPr>
            <a:spLocks noGrp="1"/>
          </p:cNvSpPr>
          <p:nvPr>
            <p:ph type="title"/>
          </p:nvPr>
        </p:nvSpPr>
        <p:spPr/>
        <p:txBody>
          <a:bodyPr/>
          <a:lstStyle/>
          <a:p>
            <a:r>
              <a:rPr lang="en-US"/>
              <a:t>Click to edit Master title style</a:t>
            </a:r>
            <a:endParaRPr lang="ru-RU"/>
          </a:p>
        </p:txBody>
      </p:sp>
      <p:sp>
        <p:nvSpPr>
          <p:cNvPr id="3" name="Date Placeholder 2">
            <a:extLst>
              <a:ext uri="{FF2B5EF4-FFF2-40B4-BE49-F238E27FC236}">
                <a16:creationId xmlns:a16="http://schemas.microsoft.com/office/drawing/2014/main" id="{207F0718-363C-148F-0A48-74F0E834FE71}"/>
              </a:ext>
            </a:extLst>
          </p:cNvPr>
          <p:cNvSpPr>
            <a:spLocks noGrp="1"/>
          </p:cNvSpPr>
          <p:nvPr>
            <p:ph type="dt" sz="half" idx="10"/>
          </p:nvPr>
        </p:nvSpPr>
        <p:spPr/>
        <p:txBody>
          <a:bodyPr/>
          <a:lstStyle/>
          <a:p>
            <a:fld id="{ADDD0530-A689-408B-9CED-578A74F01C80}" type="datetimeFigureOut">
              <a:rPr lang="ru-RU" smtClean="0"/>
              <a:t>06.10.2026</a:t>
            </a:fld>
            <a:endParaRPr lang="ru-RU"/>
          </a:p>
        </p:txBody>
      </p:sp>
      <p:sp>
        <p:nvSpPr>
          <p:cNvPr id="4" name="Footer Placeholder 3">
            <a:extLst>
              <a:ext uri="{FF2B5EF4-FFF2-40B4-BE49-F238E27FC236}">
                <a16:creationId xmlns:a16="http://schemas.microsoft.com/office/drawing/2014/main" id="{C1C6ABA9-5D7B-72AC-B047-0F6DD6E3A731}"/>
              </a:ext>
            </a:extLst>
          </p:cNvPr>
          <p:cNvSpPr>
            <a:spLocks noGrp="1"/>
          </p:cNvSpPr>
          <p:nvPr>
            <p:ph type="ftr" sz="quarter" idx="11"/>
          </p:nvPr>
        </p:nvSpPr>
        <p:spPr/>
        <p:txBody>
          <a:bodyPr/>
          <a:lstStyle/>
          <a:p>
            <a:endParaRPr lang="ru-RU"/>
          </a:p>
        </p:txBody>
      </p:sp>
      <p:sp>
        <p:nvSpPr>
          <p:cNvPr id="5" name="Slide Number Placeholder 4">
            <a:extLst>
              <a:ext uri="{FF2B5EF4-FFF2-40B4-BE49-F238E27FC236}">
                <a16:creationId xmlns:a16="http://schemas.microsoft.com/office/drawing/2014/main" id="{F71F34E7-BF81-8E19-8A99-A12124F209C5}"/>
              </a:ext>
            </a:extLst>
          </p:cNvPr>
          <p:cNvSpPr>
            <a:spLocks noGrp="1"/>
          </p:cNvSpPr>
          <p:nvPr>
            <p:ph type="sldNum" sz="quarter" idx="12"/>
          </p:nvPr>
        </p:nvSpPr>
        <p:spPr/>
        <p:txBody>
          <a:bodyPr/>
          <a:lstStyle/>
          <a:p>
            <a:fld id="{8D922D98-0B77-4558-821A-3D61FD35B8D0}" type="slidenum">
              <a:rPr lang="ru-RU" smtClean="0"/>
              <a:t>‹#›</a:t>
            </a:fld>
            <a:endParaRPr lang="ru-RU"/>
          </a:p>
        </p:txBody>
      </p:sp>
    </p:spTree>
    <p:extLst>
      <p:ext uri="{BB962C8B-B14F-4D97-AF65-F5344CB8AC3E}">
        <p14:creationId xmlns:p14="http://schemas.microsoft.com/office/powerpoint/2010/main" val="1225675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BA38D5-A982-59B0-AC1D-20B99AAF8371}"/>
              </a:ext>
            </a:extLst>
          </p:cNvPr>
          <p:cNvSpPr>
            <a:spLocks noGrp="1"/>
          </p:cNvSpPr>
          <p:nvPr>
            <p:ph type="dt" sz="half" idx="10"/>
          </p:nvPr>
        </p:nvSpPr>
        <p:spPr/>
        <p:txBody>
          <a:bodyPr/>
          <a:lstStyle/>
          <a:p>
            <a:fld id="{ADDD0530-A689-408B-9CED-578A74F01C80}" type="datetimeFigureOut">
              <a:rPr lang="ru-RU" smtClean="0"/>
              <a:t>06.10.2026</a:t>
            </a:fld>
            <a:endParaRPr lang="ru-RU"/>
          </a:p>
        </p:txBody>
      </p:sp>
      <p:sp>
        <p:nvSpPr>
          <p:cNvPr id="3" name="Footer Placeholder 2">
            <a:extLst>
              <a:ext uri="{FF2B5EF4-FFF2-40B4-BE49-F238E27FC236}">
                <a16:creationId xmlns:a16="http://schemas.microsoft.com/office/drawing/2014/main" id="{052714E9-7D0B-BFF9-75D8-DCB1A4BE446B}"/>
              </a:ext>
            </a:extLst>
          </p:cNvPr>
          <p:cNvSpPr>
            <a:spLocks noGrp="1"/>
          </p:cNvSpPr>
          <p:nvPr>
            <p:ph type="ftr" sz="quarter" idx="11"/>
          </p:nvPr>
        </p:nvSpPr>
        <p:spPr/>
        <p:txBody>
          <a:bodyPr/>
          <a:lstStyle/>
          <a:p>
            <a:endParaRPr lang="ru-RU"/>
          </a:p>
        </p:txBody>
      </p:sp>
      <p:sp>
        <p:nvSpPr>
          <p:cNvPr id="4" name="Slide Number Placeholder 3">
            <a:extLst>
              <a:ext uri="{FF2B5EF4-FFF2-40B4-BE49-F238E27FC236}">
                <a16:creationId xmlns:a16="http://schemas.microsoft.com/office/drawing/2014/main" id="{7FD9C314-2FD7-3D1A-BB65-2195D8A781D4}"/>
              </a:ext>
            </a:extLst>
          </p:cNvPr>
          <p:cNvSpPr>
            <a:spLocks noGrp="1"/>
          </p:cNvSpPr>
          <p:nvPr>
            <p:ph type="sldNum" sz="quarter" idx="12"/>
          </p:nvPr>
        </p:nvSpPr>
        <p:spPr/>
        <p:txBody>
          <a:bodyPr/>
          <a:lstStyle/>
          <a:p>
            <a:fld id="{8D922D98-0B77-4558-821A-3D61FD35B8D0}" type="slidenum">
              <a:rPr lang="ru-RU" smtClean="0"/>
              <a:t>‹#›</a:t>
            </a:fld>
            <a:endParaRPr lang="ru-RU"/>
          </a:p>
        </p:txBody>
      </p:sp>
    </p:spTree>
    <p:extLst>
      <p:ext uri="{BB962C8B-B14F-4D97-AF65-F5344CB8AC3E}">
        <p14:creationId xmlns:p14="http://schemas.microsoft.com/office/powerpoint/2010/main" val="40324008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75BC8-D2B2-8497-4CFA-384F0F33E6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ru-RU"/>
          </a:p>
        </p:txBody>
      </p:sp>
      <p:sp>
        <p:nvSpPr>
          <p:cNvPr id="3" name="Content Placeholder 2">
            <a:extLst>
              <a:ext uri="{FF2B5EF4-FFF2-40B4-BE49-F238E27FC236}">
                <a16:creationId xmlns:a16="http://schemas.microsoft.com/office/drawing/2014/main" id="{D9B9D0DF-5D9D-17A8-52D6-1A3C9E1A33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Text Placeholder 3">
            <a:extLst>
              <a:ext uri="{FF2B5EF4-FFF2-40B4-BE49-F238E27FC236}">
                <a16:creationId xmlns:a16="http://schemas.microsoft.com/office/drawing/2014/main" id="{A22548F7-C268-37CC-D403-E0EC989C63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C44E23-17E6-F7E9-8811-A9F8DC53AE80}"/>
              </a:ext>
            </a:extLst>
          </p:cNvPr>
          <p:cNvSpPr>
            <a:spLocks noGrp="1"/>
          </p:cNvSpPr>
          <p:nvPr>
            <p:ph type="dt" sz="half" idx="10"/>
          </p:nvPr>
        </p:nvSpPr>
        <p:spPr/>
        <p:txBody>
          <a:bodyPr/>
          <a:lstStyle/>
          <a:p>
            <a:fld id="{ADDD0530-A689-408B-9CED-578A74F01C80}" type="datetimeFigureOut">
              <a:rPr lang="ru-RU" smtClean="0"/>
              <a:t>06.10.2026</a:t>
            </a:fld>
            <a:endParaRPr lang="ru-RU"/>
          </a:p>
        </p:txBody>
      </p:sp>
      <p:sp>
        <p:nvSpPr>
          <p:cNvPr id="6" name="Footer Placeholder 5">
            <a:extLst>
              <a:ext uri="{FF2B5EF4-FFF2-40B4-BE49-F238E27FC236}">
                <a16:creationId xmlns:a16="http://schemas.microsoft.com/office/drawing/2014/main" id="{6B2A5D9F-1DF9-6FE9-BCD5-3C834FB08FE4}"/>
              </a:ext>
            </a:extLst>
          </p:cNvPr>
          <p:cNvSpPr>
            <a:spLocks noGrp="1"/>
          </p:cNvSpPr>
          <p:nvPr>
            <p:ph type="ftr" sz="quarter" idx="11"/>
          </p:nvPr>
        </p:nvSpPr>
        <p:spPr/>
        <p:txBody>
          <a:bodyPr/>
          <a:lstStyle/>
          <a:p>
            <a:endParaRPr lang="ru-RU"/>
          </a:p>
        </p:txBody>
      </p:sp>
      <p:sp>
        <p:nvSpPr>
          <p:cNvPr id="7" name="Slide Number Placeholder 6">
            <a:extLst>
              <a:ext uri="{FF2B5EF4-FFF2-40B4-BE49-F238E27FC236}">
                <a16:creationId xmlns:a16="http://schemas.microsoft.com/office/drawing/2014/main" id="{5E9A6F51-8BFF-8D80-45DF-26936AEDD5ED}"/>
              </a:ext>
            </a:extLst>
          </p:cNvPr>
          <p:cNvSpPr>
            <a:spLocks noGrp="1"/>
          </p:cNvSpPr>
          <p:nvPr>
            <p:ph type="sldNum" sz="quarter" idx="12"/>
          </p:nvPr>
        </p:nvSpPr>
        <p:spPr/>
        <p:txBody>
          <a:bodyPr/>
          <a:lstStyle/>
          <a:p>
            <a:fld id="{8D922D98-0B77-4558-821A-3D61FD35B8D0}" type="slidenum">
              <a:rPr lang="ru-RU" smtClean="0"/>
              <a:t>‹#›</a:t>
            </a:fld>
            <a:endParaRPr lang="ru-RU"/>
          </a:p>
        </p:txBody>
      </p:sp>
    </p:spTree>
    <p:extLst>
      <p:ext uri="{BB962C8B-B14F-4D97-AF65-F5344CB8AC3E}">
        <p14:creationId xmlns:p14="http://schemas.microsoft.com/office/powerpoint/2010/main" val="2916925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AF89C-755A-33DB-ECFB-FFE28EBEFE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ru-RU"/>
          </a:p>
        </p:txBody>
      </p:sp>
      <p:sp>
        <p:nvSpPr>
          <p:cNvPr id="3" name="Picture Placeholder 2">
            <a:extLst>
              <a:ext uri="{FF2B5EF4-FFF2-40B4-BE49-F238E27FC236}">
                <a16:creationId xmlns:a16="http://schemas.microsoft.com/office/drawing/2014/main" id="{BB3CF675-008E-95FF-B274-150891E5C574}"/>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a:extLst>
              <a:ext uri="{FF2B5EF4-FFF2-40B4-BE49-F238E27FC236}">
                <a16:creationId xmlns:a16="http://schemas.microsoft.com/office/drawing/2014/main" id="{2697CD2D-D2E1-83AA-F6ED-8B5EB6EE7F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576B9E-47B1-9CC3-0801-C62DCA43210E}"/>
              </a:ext>
            </a:extLst>
          </p:cNvPr>
          <p:cNvSpPr>
            <a:spLocks noGrp="1"/>
          </p:cNvSpPr>
          <p:nvPr>
            <p:ph type="dt" sz="half" idx="10"/>
          </p:nvPr>
        </p:nvSpPr>
        <p:spPr/>
        <p:txBody>
          <a:bodyPr/>
          <a:lstStyle/>
          <a:p>
            <a:fld id="{ADDD0530-A689-408B-9CED-578A74F01C80}" type="datetimeFigureOut">
              <a:rPr lang="ru-RU" smtClean="0"/>
              <a:t>06.10.2026</a:t>
            </a:fld>
            <a:endParaRPr lang="ru-RU"/>
          </a:p>
        </p:txBody>
      </p:sp>
      <p:sp>
        <p:nvSpPr>
          <p:cNvPr id="6" name="Footer Placeholder 5">
            <a:extLst>
              <a:ext uri="{FF2B5EF4-FFF2-40B4-BE49-F238E27FC236}">
                <a16:creationId xmlns:a16="http://schemas.microsoft.com/office/drawing/2014/main" id="{491314D9-7764-9EFB-5024-5987709BA6F7}"/>
              </a:ext>
            </a:extLst>
          </p:cNvPr>
          <p:cNvSpPr>
            <a:spLocks noGrp="1"/>
          </p:cNvSpPr>
          <p:nvPr>
            <p:ph type="ftr" sz="quarter" idx="11"/>
          </p:nvPr>
        </p:nvSpPr>
        <p:spPr/>
        <p:txBody>
          <a:bodyPr/>
          <a:lstStyle/>
          <a:p>
            <a:endParaRPr lang="ru-RU"/>
          </a:p>
        </p:txBody>
      </p:sp>
      <p:sp>
        <p:nvSpPr>
          <p:cNvPr id="7" name="Slide Number Placeholder 6">
            <a:extLst>
              <a:ext uri="{FF2B5EF4-FFF2-40B4-BE49-F238E27FC236}">
                <a16:creationId xmlns:a16="http://schemas.microsoft.com/office/drawing/2014/main" id="{450084B2-038B-E190-F17D-20657F79C4C0}"/>
              </a:ext>
            </a:extLst>
          </p:cNvPr>
          <p:cNvSpPr>
            <a:spLocks noGrp="1"/>
          </p:cNvSpPr>
          <p:nvPr>
            <p:ph type="sldNum" sz="quarter" idx="12"/>
          </p:nvPr>
        </p:nvSpPr>
        <p:spPr/>
        <p:txBody>
          <a:bodyPr/>
          <a:lstStyle/>
          <a:p>
            <a:fld id="{8D922D98-0B77-4558-821A-3D61FD35B8D0}" type="slidenum">
              <a:rPr lang="ru-RU" smtClean="0"/>
              <a:t>‹#›</a:t>
            </a:fld>
            <a:endParaRPr lang="ru-RU"/>
          </a:p>
        </p:txBody>
      </p:sp>
    </p:spTree>
    <p:extLst>
      <p:ext uri="{BB962C8B-B14F-4D97-AF65-F5344CB8AC3E}">
        <p14:creationId xmlns:p14="http://schemas.microsoft.com/office/powerpoint/2010/main" val="1108086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FAC42-1171-9600-817D-F32E40860CD1}"/>
              </a:ext>
            </a:extLst>
          </p:cNvPr>
          <p:cNvSpPr>
            <a:spLocks noGrp="1"/>
          </p:cNvSpPr>
          <p:nvPr>
            <p:ph type="title"/>
          </p:nvPr>
        </p:nvSpPr>
        <p:spPr/>
        <p:txBody>
          <a:bodyPr/>
          <a:lstStyle/>
          <a:p>
            <a:r>
              <a:rPr lang="en-US"/>
              <a:t>Click to edit Master title style</a:t>
            </a:r>
            <a:endParaRPr lang="ru-RU"/>
          </a:p>
        </p:txBody>
      </p:sp>
      <p:sp>
        <p:nvSpPr>
          <p:cNvPr id="3" name="Vertical Text Placeholder 2">
            <a:extLst>
              <a:ext uri="{FF2B5EF4-FFF2-40B4-BE49-F238E27FC236}">
                <a16:creationId xmlns:a16="http://schemas.microsoft.com/office/drawing/2014/main" id="{E206B585-CFAF-C2FB-8787-80046794F2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a:extLst>
              <a:ext uri="{FF2B5EF4-FFF2-40B4-BE49-F238E27FC236}">
                <a16:creationId xmlns:a16="http://schemas.microsoft.com/office/drawing/2014/main" id="{C1BF8F60-2016-AE0F-4E2B-97AC5E50E887}"/>
              </a:ext>
            </a:extLst>
          </p:cNvPr>
          <p:cNvSpPr>
            <a:spLocks noGrp="1"/>
          </p:cNvSpPr>
          <p:nvPr>
            <p:ph type="dt" sz="half" idx="10"/>
          </p:nvPr>
        </p:nvSpPr>
        <p:spPr/>
        <p:txBody>
          <a:bodyPr/>
          <a:lstStyle/>
          <a:p>
            <a:fld id="{ADDD0530-A689-408B-9CED-578A74F01C80}" type="datetimeFigureOut">
              <a:rPr lang="ru-RU" smtClean="0"/>
              <a:t>06.10.2026</a:t>
            </a:fld>
            <a:endParaRPr lang="ru-RU"/>
          </a:p>
        </p:txBody>
      </p:sp>
      <p:sp>
        <p:nvSpPr>
          <p:cNvPr id="5" name="Footer Placeholder 4">
            <a:extLst>
              <a:ext uri="{FF2B5EF4-FFF2-40B4-BE49-F238E27FC236}">
                <a16:creationId xmlns:a16="http://schemas.microsoft.com/office/drawing/2014/main" id="{89D44471-1B0B-E9B9-B53C-D0EBD4F1C474}"/>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id="{1E70EA4B-6438-6419-3A54-7B4731D42807}"/>
              </a:ext>
            </a:extLst>
          </p:cNvPr>
          <p:cNvSpPr>
            <a:spLocks noGrp="1"/>
          </p:cNvSpPr>
          <p:nvPr>
            <p:ph type="sldNum" sz="quarter" idx="12"/>
          </p:nvPr>
        </p:nvSpPr>
        <p:spPr/>
        <p:txBody>
          <a:bodyPr/>
          <a:lstStyle/>
          <a:p>
            <a:fld id="{8D922D98-0B77-4558-821A-3D61FD35B8D0}" type="slidenum">
              <a:rPr lang="ru-RU" smtClean="0"/>
              <a:t>‹#›</a:t>
            </a:fld>
            <a:endParaRPr lang="ru-RU"/>
          </a:p>
        </p:txBody>
      </p:sp>
    </p:spTree>
    <p:extLst>
      <p:ext uri="{BB962C8B-B14F-4D97-AF65-F5344CB8AC3E}">
        <p14:creationId xmlns:p14="http://schemas.microsoft.com/office/powerpoint/2010/main" val="2194844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3E47AD-8EA0-6D1E-401F-31A841BF74F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ru-RU"/>
          </a:p>
        </p:txBody>
      </p:sp>
      <p:sp>
        <p:nvSpPr>
          <p:cNvPr id="3" name="Vertical Text Placeholder 2">
            <a:extLst>
              <a:ext uri="{FF2B5EF4-FFF2-40B4-BE49-F238E27FC236}">
                <a16:creationId xmlns:a16="http://schemas.microsoft.com/office/drawing/2014/main" id="{0071E972-E94D-82EB-8229-04BFD31902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a:extLst>
              <a:ext uri="{FF2B5EF4-FFF2-40B4-BE49-F238E27FC236}">
                <a16:creationId xmlns:a16="http://schemas.microsoft.com/office/drawing/2014/main" id="{6CFC71C8-7F84-BC18-CF6E-B9AAF08F5D96}"/>
              </a:ext>
            </a:extLst>
          </p:cNvPr>
          <p:cNvSpPr>
            <a:spLocks noGrp="1"/>
          </p:cNvSpPr>
          <p:nvPr>
            <p:ph type="dt" sz="half" idx="10"/>
          </p:nvPr>
        </p:nvSpPr>
        <p:spPr/>
        <p:txBody>
          <a:bodyPr/>
          <a:lstStyle/>
          <a:p>
            <a:fld id="{ADDD0530-A689-408B-9CED-578A74F01C80}" type="datetimeFigureOut">
              <a:rPr lang="ru-RU" smtClean="0"/>
              <a:t>06.10.2026</a:t>
            </a:fld>
            <a:endParaRPr lang="ru-RU"/>
          </a:p>
        </p:txBody>
      </p:sp>
      <p:sp>
        <p:nvSpPr>
          <p:cNvPr id="5" name="Footer Placeholder 4">
            <a:extLst>
              <a:ext uri="{FF2B5EF4-FFF2-40B4-BE49-F238E27FC236}">
                <a16:creationId xmlns:a16="http://schemas.microsoft.com/office/drawing/2014/main" id="{ECCCFDEF-CD9A-B64B-766E-64DC718B36DE}"/>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id="{831FC647-500E-FFC4-61E2-70A37357C15C}"/>
              </a:ext>
            </a:extLst>
          </p:cNvPr>
          <p:cNvSpPr>
            <a:spLocks noGrp="1"/>
          </p:cNvSpPr>
          <p:nvPr>
            <p:ph type="sldNum" sz="quarter" idx="12"/>
          </p:nvPr>
        </p:nvSpPr>
        <p:spPr/>
        <p:txBody>
          <a:bodyPr/>
          <a:lstStyle/>
          <a:p>
            <a:fld id="{8D922D98-0B77-4558-821A-3D61FD35B8D0}" type="slidenum">
              <a:rPr lang="ru-RU" smtClean="0"/>
              <a:t>‹#›</a:t>
            </a:fld>
            <a:endParaRPr lang="ru-RU"/>
          </a:p>
        </p:txBody>
      </p:sp>
    </p:spTree>
    <p:extLst>
      <p:ext uri="{BB962C8B-B14F-4D97-AF65-F5344CB8AC3E}">
        <p14:creationId xmlns:p14="http://schemas.microsoft.com/office/powerpoint/2010/main" val="35457887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p:bg>
      <p:bgPr>
        <a:gradFill>
          <a:gsLst>
            <a:gs pos="0">
              <a:schemeClr val="tx2"/>
            </a:gs>
            <a:gs pos="50000">
              <a:schemeClr val="bg2"/>
            </a:gs>
            <a:gs pos="100000">
              <a:schemeClr val="tx2"/>
            </a:gs>
          </a:gsLst>
          <a:lin ang="2700000" scaled="0"/>
        </a:gradFill>
        <a:effectLst/>
      </p:bgPr>
    </p:bg>
    <p:spTree>
      <p:nvGrpSpPr>
        <p:cNvPr id="1" name=""/>
        <p:cNvGrpSpPr/>
        <p:nvPr/>
      </p:nvGrpSpPr>
      <p:grpSpPr>
        <a:xfrm>
          <a:off x="0" y="0"/>
          <a:ext cx="0" cy="0"/>
          <a:chOff x="0" y="0"/>
          <a:chExt cx="0" cy="0"/>
        </a:xfrm>
      </p:grpSpPr>
      <p:sp>
        <p:nvSpPr>
          <p:cNvPr id="3" name="Content Placeholder 9">
            <a:extLst>
              <a:ext uri="{FF2B5EF4-FFF2-40B4-BE49-F238E27FC236}">
                <a16:creationId xmlns:a16="http://schemas.microsoft.com/office/drawing/2014/main" id="{869B5C48-DCC9-8553-4B07-B68CBD8B1512}"/>
              </a:ext>
            </a:extLst>
          </p:cNvPr>
          <p:cNvSpPr>
            <a:spLocks noGrp="1"/>
          </p:cNvSpPr>
          <p:nvPr>
            <p:ph sz="quarter" idx="13"/>
          </p:nvPr>
        </p:nvSpPr>
        <p:spPr>
          <a:xfrm>
            <a:off x="6312000" y="0"/>
            <a:ext cx="5879999" cy="6858000"/>
          </a:xfrm>
          <a:noFill/>
          <a:ln w="12700">
            <a:noFill/>
          </a:ln>
        </p:spPr>
        <p:txBody>
          <a:bodyPr lIns="360000" tIns="360000" rIns="576000" bIns="360000" anchor="ctr" anchorCtr="0">
            <a:noAutofit/>
          </a:bodyPr>
          <a:lstStyle>
            <a:lvl1pPr marL="0">
              <a:lnSpc>
                <a:spcPct val="90000"/>
              </a:lnSpc>
              <a:spcBef>
                <a:spcPts val="600"/>
              </a:spcBef>
              <a:buFont typeface="Arial" panose="020B0604020202020204" pitchFamily="34" charset="0"/>
              <a:buNone/>
              <a:defRPr sz="4800" b="1" spc="-150">
                <a:solidFill>
                  <a:schemeClr val="tx1"/>
                </a:solidFill>
                <a:latin typeface="+mj-lt"/>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dirty="0"/>
              <a:t>Click to edit Master text styles</a:t>
            </a:r>
          </a:p>
        </p:txBody>
      </p:sp>
      <p:sp>
        <p:nvSpPr>
          <p:cNvPr id="4" name="Content Placeholder 9">
            <a:extLst>
              <a:ext uri="{FF2B5EF4-FFF2-40B4-BE49-F238E27FC236}">
                <a16:creationId xmlns:a16="http://schemas.microsoft.com/office/drawing/2014/main" id="{BC6F658A-7D5B-64CD-244D-94A16F3EE3A6}"/>
              </a:ext>
            </a:extLst>
          </p:cNvPr>
          <p:cNvSpPr>
            <a:spLocks noGrp="1"/>
          </p:cNvSpPr>
          <p:nvPr>
            <p:ph sz="quarter" idx="14"/>
          </p:nvPr>
        </p:nvSpPr>
        <p:spPr>
          <a:xfrm>
            <a:off x="0" y="0"/>
            <a:ext cx="5880000" cy="6858000"/>
          </a:xfrm>
          <a:noFill/>
          <a:ln w="12700">
            <a:noFill/>
          </a:ln>
        </p:spPr>
        <p:txBody>
          <a:bodyPr lIns="576000" tIns="360000" rIns="360000" bIns="360000" anchor="ctr" anchorCtr="0">
            <a:noAutofit/>
          </a:bodyPr>
          <a:lstStyle>
            <a:lvl1pPr marL="0">
              <a:lnSpc>
                <a:spcPct val="90000"/>
              </a:lnSpc>
              <a:spcBef>
                <a:spcPts val="600"/>
              </a:spcBef>
              <a:buFont typeface="Arial" panose="020B0604020202020204" pitchFamily="34" charset="0"/>
              <a:buNone/>
              <a:defRPr sz="4800" b="1" spc="-150">
                <a:solidFill>
                  <a:schemeClr val="tx1"/>
                </a:solidFill>
                <a:latin typeface="+mj-lt"/>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dirty="0"/>
              <a:t>Click to edit Master text styles</a:t>
            </a:r>
          </a:p>
        </p:txBody>
      </p:sp>
      <p:sp>
        <p:nvSpPr>
          <p:cNvPr id="7" name="Oval 6">
            <a:extLst>
              <a:ext uri="{FF2B5EF4-FFF2-40B4-BE49-F238E27FC236}">
                <a16:creationId xmlns:a16="http://schemas.microsoft.com/office/drawing/2014/main" id="{CD44336E-9AE7-2BD6-B55F-206DB0776AE8}"/>
              </a:ext>
            </a:extLst>
          </p:cNvPr>
          <p:cNvSpPr/>
          <p:nvPr/>
        </p:nvSpPr>
        <p:spPr>
          <a:xfrm>
            <a:off x="591185" y="6169610"/>
            <a:ext cx="216000" cy="216000"/>
          </a:xfrm>
          <a:prstGeom prst="ellipse">
            <a:avLst/>
          </a:prstGeom>
          <a:solidFill>
            <a:schemeClr val="tx1"/>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Oval 7">
            <a:extLst>
              <a:ext uri="{FF2B5EF4-FFF2-40B4-BE49-F238E27FC236}">
                <a16:creationId xmlns:a16="http://schemas.microsoft.com/office/drawing/2014/main" id="{93363A2B-C4D3-17F4-249C-169954476D9F}"/>
              </a:ext>
            </a:extLst>
          </p:cNvPr>
          <p:cNvSpPr/>
          <p:nvPr/>
        </p:nvSpPr>
        <p:spPr>
          <a:xfrm>
            <a:off x="915085" y="6169610"/>
            <a:ext cx="216000" cy="216000"/>
          </a:xfrm>
          <a:prstGeom prst="ellipse">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Oval 8">
            <a:extLst>
              <a:ext uri="{FF2B5EF4-FFF2-40B4-BE49-F238E27FC236}">
                <a16:creationId xmlns:a16="http://schemas.microsoft.com/office/drawing/2014/main" id="{816FCD3A-DF6A-7720-606D-3FBAD6775FDA}"/>
              </a:ext>
            </a:extLst>
          </p:cNvPr>
          <p:cNvSpPr/>
          <p:nvPr/>
        </p:nvSpPr>
        <p:spPr>
          <a:xfrm>
            <a:off x="1238985" y="6169610"/>
            <a:ext cx="216000" cy="216000"/>
          </a:xfrm>
          <a:prstGeom prst="ellipse">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Oval 9">
            <a:extLst>
              <a:ext uri="{FF2B5EF4-FFF2-40B4-BE49-F238E27FC236}">
                <a16:creationId xmlns:a16="http://schemas.microsoft.com/office/drawing/2014/main" id="{6DFB1661-F381-E5F0-7474-09018DD4E876}"/>
              </a:ext>
            </a:extLst>
          </p:cNvPr>
          <p:cNvSpPr/>
          <p:nvPr/>
        </p:nvSpPr>
        <p:spPr>
          <a:xfrm>
            <a:off x="10734633" y="6165800"/>
            <a:ext cx="216000" cy="216000"/>
          </a:xfrm>
          <a:prstGeom prst="ellipse">
            <a:avLst/>
          </a:prstGeom>
          <a:solidFill>
            <a:schemeClr val="tx1"/>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Oval 10">
            <a:extLst>
              <a:ext uri="{FF2B5EF4-FFF2-40B4-BE49-F238E27FC236}">
                <a16:creationId xmlns:a16="http://schemas.microsoft.com/office/drawing/2014/main" id="{0806222D-FE52-D66A-BC5B-2B183800988E}"/>
              </a:ext>
            </a:extLst>
          </p:cNvPr>
          <p:cNvSpPr/>
          <p:nvPr/>
        </p:nvSpPr>
        <p:spPr>
          <a:xfrm>
            <a:off x="11058533" y="6165800"/>
            <a:ext cx="216000" cy="216000"/>
          </a:xfrm>
          <a:prstGeom prst="ellipse">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Oval 11">
            <a:extLst>
              <a:ext uri="{FF2B5EF4-FFF2-40B4-BE49-F238E27FC236}">
                <a16:creationId xmlns:a16="http://schemas.microsoft.com/office/drawing/2014/main" id="{CDB3B17C-276C-557A-C955-CAF427449934}"/>
              </a:ext>
            </a:extLst>
          </p:cNvPr>
          <p:cNvSpPr/>
          <p:nvPr/>
        </p:nvSpPr>
        <p:spPr>
          <a:xfrm>
            <a:off x="11382433" y="6165800"/>
            <a:ext cx="216000" cy="216000"/>
          </a:xfrm>
          <a:prstGeom prst="ellipse">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5" name="Straight Connector 4">
            <a:extLst>
              <a:ext uri="{FF2B5EF4-FFF2-40B4-BE49-F238E27FC236}">
                <a16:creationId xmlns:a16="http://schemas.microsoft.com/office/drawing/2014/main" id="{802C5F5C-FAD9-25CA-EA02-0FBA57E30A16}"/>
              </a:ext>
            </a:extLst>
          </p:cNvPr>
          <p:cNvCxnSpPr>
            <a:cxnSpLocks/>
          </p:cNvCxnSpPr>
          <p:nvPr/>
        </p:nvCxnSpPr>
        <p:spPr>
          <a:xfrm>
            <a:off x="6096000" y="0"/>
            <a:ext cx="0" cy="6858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3" name="Group 12">
            <a:extLst>
              <a:ext uri="{FF2B5EF4-FFF2-40B4-BE49-F238E27FC236}">
                <a16:creationId xmlns:a16="http://schemas.microsoft.com/office/drawing/2014/main" id="{5CA4FBF5-7C5A-C818-2FF1-5903A818ED17}"/>
              </a:ext>
            </a:extLst>
          </p:cNvPr>
          <p:cNvGrpSpPr/>
          <p:nvPr/>
        </p:nvGrpSpPr>
        <p:grpSpPr>
          <a:xfrm>
            <a:off x="591185" y="581910"/>
            <a:ext cx="360000" cy="153450"/>
            <a:chOff x="591185" y="597518"/>
            <a:chExt cx="360000" cy="153450"/>
          </a:xfrm>
        </p:grpSpPr>
        <p:cxnSp>
          <p:nvCxnSpPr>
            <p:cNvPr id="14" name="Straight Connector 13">
              <a:extLst>
                <a:ext uri="{FF2B5EF4-FFF2-40B4-BE49-F238E27FC236}">
                  <a16:creationId xmlns:a16="http://schemas.microsoft.com/office/drawing/2014/main" id="{421BE196-FE45-0C13-6BFC-EB829C6D36AC}"/>
                </a:ext>
              </a:extLst>
            </p:cNvPr>
            <p:cNvCxnSpPr>
              <a:cxnSpLocks/>
            </p:cNvCxnSpPr>
            <p:nvPr/>
          </p:nvCxnSpPr>
          <p:spPr>
            <a:xfrm>
              <a:off x="591185" y="750968"/>
              <a:ext cx="360000" cy="0"/>
            </a:xfrm>
            <a:prstGeom prst="line">
              <a:avLst/>
            </a:prstGeom>
            <a:ln w="12700" cap="rnd">
              <a:solidFill>
                <a:schemeClr val="tx1"/>
              </a:solidFill>
              <a:round/>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DBE6D2EF-3A07-A63C-0FEA-2B6E5EF5CD91}"/>
                </a:ext>
              </a:extLst>
            </p:cNvPr>
            <p:cNvCxnSpPr>
              <a:cxnSpLocks/>
            </p:cNvCxnSpPr>
            <p:nvPr/>
          </p:nvCxnSpPr>
          <p:spPr>
            <a:xfrm>
              <a:off x="591185" y="597518"/>
              <a:ext cx="360000" cy="0"/>
            </a:xfrm>
            <a:prstGeom prst="line">
              <a:avLst/>
            </a:prstGeom>
            <a:ln w="12700" cap="rnd">
              <a:solidFill>
                <a:schemeClr val="tx1"/>
              </a:solidFill>
              <a:round/>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9B1BC736-C0BB-911E-6024-199AB8BEC8FF}"/>
                </a:ext>
              </a:extLst>
            </p:cNvPr>
            <p:cNvCxnSpPr>
              <a:cxnSpLocks/>
            </p:cNvCxnSpPr>
            <p:nvPr/>
          </p:nvCxnSpPr>
          <p:spPr>
            <a:xfrm>
              <a:off x="591185" y="674243"/>
              <a:ext cx="360000" cy="0"/>
            </a:xfrm>
            <a:prstGeom prst="line">
              <a:avLst/>
            </a:prstGeom>
            <a:ln w="12700" cap="rnd">
              <a:solidFill>
                <a:schemeClr val="tx1"/>
              </a:solidFill>
              <a:round/>
            </a:ln>
          </p:spPr>
          <p:style>
            <a:lnRef idx="2">
              <a:schemeClr val="accent1"/>
            </a:lnRef>
            <a:fillRef idx="0">
              <a:schemeClr val="accent1"/>
            </a:fillRef>
            <a:effectRef idx="1">
              <a:schemeClr val="accent1"/>
            </a:effectRef>
            <a:fontRef idx="minor">
              <a:schemeClr val="tx1"/>
            </a:fontRef>
          </p:style>
        </p:cxnSp>
      </p:grpSp>
      <p:grpSp>
        <p:nvGrpSpPr>
          <p:cNvPr id="17" name="Group 16">
            <a:extLst>
              <a:ext uri="{FF2B5EF4-FFF2-40B4-BE49-F238E27FC236}">
                <a16:creationId xmlns:a16="http://schemas.microsoft.com/office/drawing/2014/main" id="{403398AC-4523-8282-44BB-A8ECAA8EA6E5}"/>
              </a:ext>
            </a:extLst>
          </p:cNvPr>
          <p:cNvGrpSpPr/>
          <p:nvPr/>
        </p:nvGrpSpPr>
        <p:grpSpPr>
          <a:xfrm>
            <a:off x="11234057" y="584200"/>
            <a:ext cx="360000" cy="153450"/>
            <a:chOff x="591185" y="597518"/>
            <a:chExt cx="360000" cy="153450"/>
          </a:xfrm>
        </p:grpSpPr>
        <p:cxnSp>
          <p:nvCxnSpPr>
            <p:cNvPr id="18" name="Straight Connector 17">
              <a:extLst>
                <a:ext uri="{FF2B5EF4-FFF2-40B4-BE49-F238E27FC236}">
                  <a16:creationId xmlns:a16="http://schemas.microsoft.com/office/drawing/2014/main" id="{5F007538-AC38-EAE6-5408-E83DFAAC5D52}"/>
                </a:ext>
              </a:extLst>
            </p:cNvPr>
            <p:cNvCxnSpPr>
              <a:cxnSpLocks/>
            </p:cNvCxnSpPr>
            <p:nvPr/>
          </p:nvCxnSpPr>
          <p:spPr>
            <a:xfrm>
              <a:off x="591185" y="750968"/>
              <a:ext cx="360000" cy="0"/>
            </a:xfrm>
            <a:prstGeom prst="line">
              <a:avLst/>
            </a:prstGeom>
            <a:ln w="12700" cap="rnd">
              <a:solidFill>
                <a:schemeClr val="tx1"/>
              </a:solidFill>
              <a:round/>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B198CB79-D5C7-B078-296D-12135F229E3A}"/>
                </a:ext>
              </a:extLst>
            </p:cNvPr>
            <p:cNvCxnSpPr>
              <a:cxnSpLocks/>
            </p:cNvCxnSpPr>
            <p:nvPr/>
          </p:nvCxnSpPr>
          <p:spPr>
            <a:xfrm>
              <a:off x="591185" y="597518"/>
              <a:ext cx="360000" cy="0"/>
            </a:xfrm>
            <a:prstGeom prst="line">
              <a:avLst/>
            </a:prstGeom>
            <a:ln w="12700" cap="rnd">
              <a:solidFill>
                <a:schemeClr val="tx1"/>
              </a:solidFill>
              <a:round/>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B5995C03-E948-AF67-CE3D-B80BD1FD2686}"/>
                </a:ext>
              </a:extLst>
            </p:cNvPr>
            <p:cNvCxnSpPr>
              <a:cxnSpLocks/>
            </p:cNvCxnSpPr>
            <p:nvPr/>
          </p:nvCxnSpPr>
          <p:spPr>
            <a:xfrm>
              <a:off x="591185" y="674243"/>
              <a:ext cx="360000" cy="0"/>
            </a:xfrm>
            <a:prstGeom prst="line">
              <a:avLst/>
            </a:prstGeom>
            <a:ln w="12700" cap="rnd">
              <a:solidFill>
                <a:schemeClr val="tx1"/>
              </a:solidFill>
              <a:round/>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8545158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ection">
    <p:bg>
      <p:bgPr>
        <a:gradFill>
          <a:gsLst>
            <a:gs pos="0">
              <a:schemeClr val="tx2"/>
            </a:gs>
            <a:gs pos="50000">
              <a:schemeClr val="tx2"/>
            </a:gs>
            <a:gs pos="100000">
              <a:schemeClr val="bg2"/>
            </a:gs>
          </a:gsLst>
          <a:lin ang="2700000" scaled="0"/>
        </a:gradFill>
        <a:effectLst/>
      </p:bgPr>
    </p:bg>
    <p:spTree>
      <p:nvGrpSpPr>
        <p:cNvPr id="1" name=""/>
        <p:cNvGrpSpPr/>
        <p:nvPr/>
      </p:nvGrpSpPr>
      <p:grpSpPr>
        <a:xfrm>
          <a:off x="0" y="0"/>
          <a:ext cx="0" cy="0"/>
          <a:chOff x="0" y="0"/>
          <a:chExt cx="0" cy="0"/>
        </a:xfrm>
      </p:grpSpPr>
      <p:sp>
        <p:nvSpPr>
          <p:cNvPr id="4" name="Content Placeholder 9">
            <a:extLst>
              <a:ext uri="{FF2B5EF4-FFF2-40B4-BE49-F238E27FC236}">
                <a16:creationId xmlns:a16="http://schemas.microsoft.com/office/drawing/2014/main" id="{BC6F658A-7D5B-64CD-244D-94A16F3EE3A6}"/>
              </a:ext>
            </a:extLst>
          </p:cNvPr>
          <p:cNvSpPr>
            <a:spLocks noGrp="1"/>
          </p:cNvSpPr>
          <p:nvPr>
            <p:ph sz="quarter" idx="14"/>
          </p:nvPr>
        </p:nvSpPr>
        <p:spPr>
          <a:xfrm>
            <a:off x="587375" y="584200"/>
            <a:ext cx="11017249" cy="5687375"/>
          </a:xfrm>
          <a:noFill/>
          <a:ln w="12700">
            <a:noFill/>
          </a:ln>
        </p:spPr>
        <p:txBody>
          <a:bodyPr lIns="540000" tIns="360000" rIns="540000" bIns="360000" anchor="ctr" anchorCtr="0">
            <a:noAutofit/>
          </a:bodyPr>
          <a:lstStyle>
            <a:lvl1pPr marL="0" algn="ctr">
              <a:lnSpc>
                <a:spcPct val="90000"/>
              </a:lnSpc>
              <a:spcBef>
                <a:spcPts val="600"/>
              </a:spcBef>
              <a:buFont typeface="Arial" panose="020B0604020202020204" pitchFamily="34" charset="0"/>
              <a:buNone/>
              <a:defRPr sz="4800" b="1" spc="-150">
                <a:solidFill>
                  <a:schemeClr val="tx1"/>
                </a:solidFill>
                <a:latin typeface="+mj-lt"/>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dirty="0"/>
              <a:t>Click to edit Master text styles</a:t>
            </a:r>
          </a:p>
        </p:txBody>
      </p:sp>
      <p:sp>
        <p:nvSpPr>
          <p:cNvPr id="2" name="Oval 1">
            <a:extLst>
              <a:ext uri="{FF2B5EF4-FFF2-40B4-BE49-F238E27FC236}">
                <a16:creationId xmlns:a16="http://schemas.microsoft.com/office/drawing/2014/main" id="{69A4D216-3289-378D-7B27-BDCBD0E7A1F0}"/>
              </a:ext>
            </a:extLst>
          </p:cNvPr>
          <p:cNvSpPr/>
          <p:nvPr/>
        </p:nvSpPr>
        <p:spPr>
          <a:xfrm>
            <a:off x="589220" y="6169610"/>
            <a:ext cx="216000" cy="216000"/>
          </a:xfrm>
          <a:prstGeom prst="ellipse">
            <a:avLst/>
          </a:prstGeom>
          <a:solidFill>
            <a:schemeClr val="tx1"/>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Oval 2">
            <a:extLst>
              <a:ext uri="{FF2B5EF4-FFF2-40B4-BE49-F238E27FC236}">
                <a16:creationId xmlns:a16="http://schemas.microsoft.com/office/drawing/2014/main" id="{ABC529D0-C388-07DF-25C4-0C0B3CBD4267}"/>
              </a:ext>
            </a:extLst>
          </p:cNvPr>
          <p:cNvSpPr/>
          <p:nvPr/>
        </p:nvSpPr>
        <p:spPr>
          <a:xfrm>
            <a:off x="913120" y="6169610"/>
            <a:ext cx="216000" cy="216000"/>
          </a:xfrm>
          <a:prstGeom prst="ellipse">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Oval 4">
            <a:extLst>
              <a:ext uri="{FF2B5EF4-FFF2-40B4-BE49-F238E27FC236}">
                <a16:creationId xmlns:a16="http://schemas.microsoft.com/office/drawing/2014/main" id="{071A04E9-47FB-8951-3E1F-413D50D54B7C}"/>
              </a:ext>
            </a:extLst>
          </p:cNvPr>
          <p:cNvSpPr/>
          <p:nvPr/>
        </p:nvSpPr>
        <p:spPr>
          <a:xfrm>
            <a:off x="1237020" y="6169610"/>
            <a:ext cx="216000" cy="216000"/>
          </a:xfrm>
          <a:prstGeom prst="ellipse">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6" name="Group 5">
            <a:extLst>
              <a:ext uri="{FF2B5EF4-FFF2-40B4-BE49-F238E27FC236}">
                <a16:creationId xmlns:a16="http://schemas.microsoft.com/office/drawing/2014/main" id="{B77C43E1-765D-D65A-7A8E-48CEEEC32CF4}"/>
              </a:ext>
            </a:extLst>
          </p:cNvPr>
          <p:cNvGrpSpPr/>
          <p:nvPr/>
        </p:nvGrpSpPr>
        <p:grpSpPr>
          <a:xfrm>
            <a:off x="1666754" y="6189980"/>
            <a:ext cx="9934062" cy="175260"/>
            <a:chOff x="-7307067" y="6004560"/>
            <a:chExt cx="9934062" cy="175260"/>
          </a:xfrm>
        </p:grpSpPr>
        <p:grpSp>
          <p:nvGrpSpPr>
            <p:cNvPr id="7" name="Group 6">
              <a:extLst>
                <a:ext uri="{FF2B5EF4-FFF2-40B4-BE49-F238E27FC236}">
                  <a16:creationId xmlns:a16="http://schemas.microsoft.com/office/drawing/2014/main" id="{EBECB433-C43B-2D30-65DF-6C7261F470FE}"/>
                </a:ext>
              </a:extLst>
            </p:cNvPr>
            <p:cNvGrpSpPr/>
            <p:nvPr/>
          </p:nvGrpSpPr>
          <p:grpSpPr>
            <a:xfrm>
              <a:off x="2549924" y="6004560"/>
              <a:ext cx="77071" cy="175260"/>
              <a:chOff x="2549924" y="6004560"/>
              <a:chExt cx="77071" cy="175260"/>
            </a:xfrm>
          </p:grpSpPr>
          <p:cxnSp>
            <p:nvCxnSpPr>
              <p:cNvPr id="9" name="Straight Connector 8">
                <a:extLst>
                  <a:ext uri="{FF2B5EF4-FFF2-40B4-BE49-F238E27FC236}">
                    <a16:creationId xmlns:a16="http://schemas.microsoft.com/office/drawing/2014/main" id="{C6B13548-0FE5-D454-53A1-9EF1EC31E9C7}"/>
                  </a:ext>
                </a:extLst>
              </p:cNvPr>
              <p:cNvCxnSpPr>
                <a:cxnSpLocks/>
              </p:cNvCxnSpPr>
              <p:nvPr/>
            </p:nvCxnSpPr>
            <p:spPr>
              <a:xfrm>
                <a:off x="2549924" y="6004560"/>
                <a:ext cx="77071" cy="9144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C72D70BC-D321-03E4-70FD-A7065707E426}"/>
                  </a:ext>
                </a:extLst>
              </p:cNvPr>
              <p:cNvCxnSpPr>
                <a:cxnSpLocks/>
              </p:cNvCxnSpPr>
              <p:nvPr/>
            </p:nvCxnSpPr>
            <p:spPr>
              <a:xfrm flipH="1">
                <a:off x="2549924" y="6088380"/>
                <a:ext cx="77071" cy="9144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8" name="Straight Connector 7">
              <a:extLst>
                <a:ext uri="{FF2B5EF4-FFF2-40B4-BE49-F238E27FC236}">
                  <a16:creationId xmlns:a16="http://schemas.microsoft.com/office/drawing/2014/main" id="{BE3A35A6-E262-16A2-70BB-79CBF3C31614}"/>
                </a:ext>
              </a:extLst>
            </p:cNvPr>
            <p:cNvCxnSpPr>
              <a:cxnSpLocks/>
            </p:cNvCxnSpPr>
            <p:nvPr/>
          </p:nvCxnSpPr>
          <p:spPr>
            <a:xfrm flipH="1">
              <a:off x="-7307067" y="6092190"/>
              <a:ext cx="9934062"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11" name="Group 10">
            <a:extLst>
              <a:ext uri="{FF2B5EF4-FFF2-40B4-BE49-F238E27FC236}">
                <a16:creationId xmlns:a16="http://schemas.microsoft.com/office/drawing/2014/main" id="{699C4842-A574-34CF-4570-3D988789016C}"/>
              </a:ext>
            </a:extLst>
          </p:cNvPr>
          <p:cNvGrpSpPr/>
          <p:nvPr/>
        </p:nvGrpSpPr>
        <p:grpSpPr>
          <a:xfrm>
            <a:off x="591185" y="581910"/>
            <a:ext cx="360000" cy="153450"/>
            <a:chOff x="591185" y="597518"/>
            <a:chExt cx="360000" cy="153450"/>
          </a:xfrm>
        </p:grpSpPr>
        <p:cxnSp>
          <p:nvCxnSpPr>
            <p:cNvPr id="12" name="Straight Connector 11">
              <a:extLst>
                <a:ext uri="{FF2B5EF4-FFF2-40B4-BE49-F238E27FC236}">
                  <a16:creationId xmlns:a16="http://schemas.microsoft.com/office/drawing/2014/main" id="{2E5F8366-E899-9CCE-6A38-A90F7BFB36B9}"/>
                </a:ext>
              </a:extLst>
            </p:cNvPr>
            <p:cNvCxnSpPr>
              <a:cxnSpLocks/>
            </p:cNvCxnSpPr>
            <p:nvPr/>
          </p:nvCxnSpPr>
          <p:spPr>
            <a:xfrm>
              <a:off x="591185" y="750968"/>
              <a:ext cx="360000" cy="0"/>
            </a:xfrm>
            <a:prstGeom prst="line">
              <a:avLst/>
            </a:prstGeom>
            <a:ln w="12700" cap="rnd">
              <a:solidFill>
                <a:schemeClr val="tx1"/>
              </a:solidFill>
              <a:round/>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10FC0205-CC01-9DA4-1D9A-CBF745A96DE9}"/>
                </a:ext>
              </a:extLst>
            </p:cNvPr>
            <p:cNvCxnSpPr>
              <a:cxnSpLocks/>
            </p:cNvCxnSpPr>
            <p:nvPr/>
          </p:nvCxnSpPr>
          <p:spPr>
            <a:xfrm>
              <a:off x="591185" y="597518"/>
              <a:ext cx="360000" cy="0"/>
            </a:xfrm>
            <a:prstGeom prst="line">
              <a:avLst/>
            </a:prstGeom>
            <a:ln w="12700" cap="rnd">
              <a:solidFill>
                <a:schemeClr val="tx1"/>
              </a:solidFill>
              <a:round/>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4075E784-A792-6335-E873-408DBE4AAB35}"/>
                </a:ext>
              </a:extLst>
            </p:cNvPr>
            <p:cNvCxnSpPr>
              <a:cxnSpLocks/>
            </p:cNvCxnSpPr>
            <p:nvPr/>
          </p:nvCxnSpPr>
          <p:spPr>
            <a:xfrm>
              <a:off x="591185" y="674243"/>
              <a:ext cx="360000" cy="0"/>
            </a:xfrm>
            <a:prstGeom prst="line">
              <a:avLst/>
            </a:prstGeom>
            <a:ln w="12700" cap="rnd">
              <a:solidFill>
                <a:schemeClr val="tx1"/>
              </a:solidFill>
              <a:round/>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107642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ZeroBox">
    <p:bg>
      <p:bgPr>
        <a:gradFill>
          <a:gsLst>
            <a:gs pos="50000">
              <a:schemeClr val="bg2"/>
            </a:gs>
            <a:gs pos="0">
              <a:schemeClr val="tx2"/>
            </a:gs>
            <a:gs pos="100000">
              <a:schemeClr val="tx2"/>
            </a:gs>
          </a:gsLst>
          <a:lin ang="2700000" scaled="0"/>
        </a:gradFill>
        <a:effectLst/>
      </p:bgPr>
    </p:bg>
    <p:spTree>
      <p:nvGrpSpPr>
        <p:cNvPr id="1" name=""/>
        <p:cNvGrpSpPr/>
        <p:nvPr/>
      </p:nvGrpSpPr>
      <p:grpSpPr>
        <a:xfrm>
          <a:off x="0" y="0"/>
          <a:ext cx="0" cy="0"/>
          <a:chOff x="0" y="0"/>
          <a:chExt cx="0" cy="0"/>
        </a:xfrm>
      </p:grpSpPr>
      <p:sp>
        <p:nvSpPr>
          <p:cNvPr id="12" name="Content Placeholder 9">
            <a:extLst>
              <a:ext uri="{FF2B5EF4-FFF2-40B4-BE49-F238E27FC236}">
                <a16:creationId xmlns:a16="http://schemas.microsoft.com/office/drawing/2014/main" id="{ACD82C9D-06B8-6804-7C3B-104802359E83}"/>
              </a:ext>
            </a:extLst>
          </p:cNvPr>
          <p:cNvSpPr>
            <a:spLocks noGrp="1"/>
          </p:cNvSpPr>
          <p:nvPr>
            <p:ph sz="quarter" idx="14"/>
          </p:nvPr>
        </p:nvSpPr>
        <p:spPr>
          <a:xfrm>
            <a:off x="587376" y="584200"/>
            <a:ext cx="11017249" cy="5688248"/>
          </a:xfrm>
          <a:noFill/>
          <a:ln w="12700">
            <a:noFill/>
          </a:ln>
        </p:spPr>
        <p:txBody>
          <a:bodyPr lIns="0" tIns="216000" rIns="0" bIns="216000" anchor="t" anchorCtr="0">
            <a:noAutofit/>
          </a:bodyPr>
          <a:lstStyle>
            <a:lvl1pPr marL="0">
              <a:lnSpc>
                <a:spcPct val="110000"/>
              </a:lnSpc>
              <a:spcBef>
                <a:spcPts val="600"/>
              </a:spcBef>
              <a:buFont typeface="Arial" panose="020B0604020202020204" pitchFamily="34" charset="0"/>
              <a:buNone/>
              <a:defRPr sz="1300"/>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grpSp>
        <p:nvGrpSpPr>
          <p:cNvPr id="2" name="Group 1">
            <a:extLst>
              <a:ext uri="{FF2B5EF4-FFF2-40B4-BE49-F238E27FC236}">
                <a16:creationId xmlns:a16="http://schemas.microsoft.com/office/drawing/2014/main" id="{262B8F4A-451D-5A3A-C013-45877BF40CA2}"/>
              </a:ext>
            </a:extLst>
          </p:cNvPr>
          <p:cNvGrpSpPr/>
          <p:nvPr/>
        </p:nvGrpSpPr>
        <p:grpSpPr>
          <a:xfrm>
            <a:off x="11234057" y="584200"/>
            <a:ext cx="360000" cy="153450"/>
            <a:chOff x="591185" y="597518"/>
            <a:chExt cx="360000" cy="153450"/>
          </a:xfrm>
        </p:grpSpPr>
        <p:cxnSp>
          <p:nvCxnSpPr>
            <p:cNvPr id="3" name="Straight Connector 2">
              <a:extLst>
                <a:ext uri="{FF2B5EF4-FFF2-40B4-BE49-F238E27FC236}">
                  <a16:creationId xmlns:a16="http://schemas.microsoft.com/office/drawing/2014/main" id="{D9817BAA-9C6E-A4D7-DBB3-DB9C8584613B}"/>
                </a:ext>
              </a:extLst>
            </p:cNvPr>
            <p:cNvCxnSpPr>
              <a:cxnSpLocks/>
            </p:cNvCxnSpPr>
            <p:nvPr/>
          </p:nvCxnSpPr>
          <p:spPr>
            <a:xfrm>
              <a:off x="591185" y="750968"/>
              <a:ext cx="360000" cy="0"/>
            </a:xfrm>
            <a:prstGeom prst="line">
              <a:avLst/>
            </a:prstGeom>
            <a:ln w="12700" cap="rnd">
              <a:solidFill>
                <a:schemeClr val="tx1"/>
              </a:solidFill>
              <a:round/>
            </a:ln>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E804FD73-0F84-0D86-BB1B-BF63D451F560}"/>
                </a:ext>
              </a:extLst>
            </p:cNvPr>
            <p:cNvCxnSpPr>
              <a:cxnSpLocks/>
            </p:cNvCxnSpPr>
            <p:nvPr/>
          </p:nvCxnSpPr>
          <p:spPr>
            <a:xfrm>
              <a:off x="591185" y="597518"/>
              <a:ext cx="360000" cy="0"/>
            </a:xfrm>
            <a:prstGeom prst="line">
              <a:avLst/>
            </a:prstGeom>
            <a:ln w="12700" cap="rnd">
              <a:solidFill>
                <a:schemeClr val="tx1"/>
              </a:solidFill>
              <a:round/>
            </a:ln>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AADC8050-ABDB-13E0-32D9-08C1DE3042B8}"/>
                </a:ext>
              </a:extLst>
            </p:cNvPr>
            <p:cNvCxnSpPr>
              <a:cxnSpLocks/>
            </p:cNvCxnSpPr>
            <p:nvPr/>
          </p:nvCxnSpPr>
          <p:spPr>
            <a:xfrm>
              <a:off x="591185" y="674243"/>
              <a:ext cx="360000" cy="0"/>
            </a:xfrm>
            <a:prstGeom prst="line">
              <a:avLst/>
            </a:prstGeom>
            <a:ln w="12700" cap="rnd">
              <a:solidFill>
                <a:schemeClr val="tx1"/>
              </a:solidFill>
              <a:round/>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2408761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1BoxV1">
    <p:bg>
      <p:bgPr>
        <a:gradFill>
          <a:gsLst>
            <a:gs pos="50000">
              <a:schemeClr val="bg2"/>
            </a:gs>
            <a:gs pos="0">
              <a:schemeClr val="tx2"/>
            </a:gs>
            <a:gs pos="100000">
              <a:schemeClr val="tx2"/>
            </a:gs>
          </a:gsLst>
          <a:lin ang="2700000" scaled="0"/>
        </a:gradFill>
        <a:effectLst/>
      </p:bgPr>
    </p:bg>
    <p:spTree>
      <p:nvGrpSpPr>
        <p:cNvPr id="1" name=""/>
        <p:cNvGrpSpPr/>
        <p:nvPr/>
      </p:nvGrpSpPr>
      <p:grpSpPr>
        <a:xfrm>
          <a:off x="0" y="0"/>
          <a:ext cx="0" cy="0"/>
          <a:chOff x="0" y="0"/>
          <a:chExt cx="0" cy="0"/>
        </a:xfrm>
      </p:grpSpPr>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598714"/>
            <a:ext cx="11017250" cy="470898"/>
          </a:xfrm>
          <a:prstGeom prst="rect">
            <a:avLst/>
          </a:prstGeom>
        </p:spPr>
        <p:txBody>
          <a:bodyPr vert="horz" wrap="square" lIns="0" tIns="0" rIns="0" bIns="0" rtlCol="0" anchor="ctr" anchorCtr="0">
            <a:noAutofit/>
          </a:bodyPr>
          <a:lstStyle>
            <a:lvl1pPr algn="l">
              <a:lnSpc>
                <a:spcPct val="85000"/>
              </a:lnSpc>
              <a:defRPr sz="3600" b="1" spc="-150" baseline="0">
                <a:solidFill>
                  <a:schemeClr val="tx1"/>
                </a:solidFill>
                <a:latin typeface="+mj-lt"/>
              </a:defRPr>
            </a:lvl1pPr>
          </a:lstStyle>
          <a:p>
            <a:pPr lvl="0"/>
            <a:r>
              <a:rPr lang="en-US" dirty="0"/>
              <a:t>Click To Edit Master Text</a:t>
            </a:r>
            <a:r>
              <a:rPr lang="ru-RU" dirty="0"/>
              <a:t> </a:t>
            </a:r>
            <a:r>
              <a:rPr lang="en-US" dirty="0"/>
              <a:t>Styles</a:t>
            </a:r>
            <a:endParaRPr lang="ru-RU" dirty="0"/>
          </a:p>
        </p:txBody>
      </p:sp>
      <p:sp>
        <p:nvSpPr>
          <p:cNvPr id="12" name="Content Placeholder 9">
            <a:extLst>
              <a:ext uri="{FF2B5EF4-FFF2-40B4-BE49-F238E27FC236}">
                <a16:creationId xmlns:a16="http://schemas.microsoft.com/office/drawing/2014/main" id="{ACD82C9D-06B8-6804-7C3B-104802359E83}"/>
              </a:ext>
            </a:extLst>
          </p:cNvPr>
          <p:cNvSpPr>
            <a:spLocks noGrp="1"/>
          </p:cNvSpPr>
          <p:nvPr>
            <p:ph sz="quarter" idx="14"/>
          </p:nvPr>
        </p:nvSpPr>
        <p:spPr>
          <a:xfrm>
            <a:off x="587376" y="1699612"/>
            <a:ext cx="11017249" cy="4572836"/>
          </a:xfrm>
          <a:noFill/>
          <a:ln w="12700">
            <a:noFill/>
          </a:ln>
        </p:spPr>
        <p:txBody>
          <a:bodyPr lIns="0" tIns="216000" rIns="0" bIns="216000" anchor="t" anchorCtr="0">
            <a:noAutofit/>
          </a:bodyPr>
          <a:lstStyle>
            <a:lvl1pPr marL="0">
              <a:lnSpc>
                <a:spcPct val="110000"/>
              </a:lnSpc>
              <a:spcBef>
                <a:spcPts val="600"/>
              </a:spcBef>
              <a:buFont typeface="Arial" panose="020B0604020202020204" pitchFamily="34" charset="0"/>
              <a:buNone/>
              <a:defRPr sz="1300"/>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cxnSp>
        <p:nvCxnSpPr>
          <p:cNvPr id="7" name="Straight Connector 6">
            <a:extLst>
              <a:ext uri="{FF2B5EF4-FFF2-40B4-BE49-F238E27FC236}">
                <a16:creationId xmlns:a16="http://schemas.microsoft.com/office/drawing/2014/main" id="{241D1F32-862E-522E-48C5-76A2315A68BB}"/>
              </a:ext>
            </a:extLst>
          </p:cNvPr>
          <p:cNvCxnSpPr>
            <a:cxnSpLocks/>
          </p:cNvCxnSpPr>
          <p:nvPr/>
        </p:nvCxnSpPr>
        <p:spPr>
          <a:xfrm>
            <a:off x="0" y="1484314"/>
            <a:ext cx="12192000"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832442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BoxIntro">
    <p:bg>
      <p:bgPr>
        <a:gradFill>
          <a:gsLst>
            <a:gs pos="50000">
              <a:schemeClr val="bg2"/>
            </a:gs>
            <a:gs pos="0">
              <a:schemeClr val="bg2"/>
            </a:gs>
            <a:gs pos="100000">
              <a:schemeClr val="tx2"/>
            </a:gs>
          </a:gsLst>
          <a:lin ang="2700000" scaled="0"/>
        </a:gradFill>
        <a:effectLst/>
      </p:bgPr>
    </p:bg>
    <p:spTree>
      <p:nvGrpSpPr>
        <p:cNvPr id="1" name=""/>
        <p:cNvGrpSpPr/>
        <p:nvPr/>
      </p:nvGrpSpPr>
      <p:grpSpPr>
        <a:xfrm>
          <a:off x="0" y="0"/>
          <a:ext cx="0" cy="0"/>
          <a:chOff x="0" y="0"/>
          <a:chExt cx="0" cy="0"/>
        </a:xfrm>
      </p:grpSpPr>
      <p:sp>
        <p:nvSpPr>
          <p:cNvPr id="2" name="Content Placeholder 9"/>
          <p:cNvSpPr>
            <a:spLocks noGrp="1"/>
          </p:cNvSpPr>
          <p:nvPr>
            <p:ph sz="quarter" idx="15"/>
          </p:nvPr>
        </p:nvSpPr>
        <p:spPr>
          <a:xfrm>
            <a:off x="587375" y="2129843"/>
            <a:ext cx="11017251" cy="4143957"/>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3" name="Intro Placeholder"/>
          <p:cNvSpPr>
            <a:spLocks noGrp="1"/>
          </p:cNvSpPr>
          <p:nvPr>
            <p:ph type="body" sz="quarter" idx="19"/>
          </p:nvPr>
        </p:nvSpPr>
        <p:spPr>
          <a:xfrm>
            <a:off x="588625" y="1484505"/>
            <a:ext cx="11016000" cy="422873"/>
          </a:xfrm>
        </p:spPr>
        <p:txBody>
          <a:bodyPr lIns="0" tIns="0" rIns="0" bIns="0">
            <a:noAutofit/>
          </a:bodyPr>
          <a:lstStyle>
            <a:lvl1pPr marL="0" indent="0">
              <a:lnSpc>
                <a:spcPct val="110000"/>
              </a:lnSpc>
              <a:spcBef>
                <a:spcPts val="600"/>
              </a:spcBef>
              <a:buNone/>
              <a:defRPr sz="1300">
                <a:solidFill>
                  <a:schemeClr val="tx1"/>
                </a:solidFill>
              </a:defRPr>
            </a:lvl1pPr>
          </a:lstStyle>
          <a:p>
            <a:pPr lvl="0"/>
            <a:r>
              <a:rPr lang="en-US"/>
              <a:t>Click to edit intro text</a:t>
            </a:r>
          </a:p>
        </p:txBody>
      </p:sp>
      <p:sp>
        <p:nvSpPr>
          <p:cNvPr id="4" name="Title Placeholde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noAutofit/>
          </a:bodyPr>
          <a:lstStyle>
            <a:lvl1pPr algn="l">
              <a:lnSpc>
                <a:spcPct val="85000"/>
              </a:lnSpc>
              <a:defRPr sz="3600" b="1" spc="-150" baseline="0">
                <a:solidFill>
                  <a:schemeClr val="tx1"/>
                </a:solidFill>
                <a:latin typeface="+mj-lt"/>
              </a:defRPr>
            </a:lvl1pPr>
          </a:lstStyle>
          <a:p>
            <a:pPr lvl="0"/>
            <a:r>
              <a:rPr lang="en-US" dirty="0"/>
              <a:t>Click To Edit Master Text Styles</a:t>
            </a:r>
          </a:p>
        </p:txBody>
      </p:sp>
      <p:cxnSp>
        <p:nvCxnSpPr>
          <p:cNvPr id="8" name="Straight Connector 7">
            <a:extLst>
              <a:ext uri="{FF2B5EF4-FFF2-40B4-BE49-F238E27FC236}">
                <a16:creationId xmlns:a16="http://schemas.microsoft.com/office/drawing/2014/main" id="{C93741E9-B5D7-BD71-86C8-8E6B165A9CA4}"/>
              </a:ext>
            </a:extLst>
          </p:cNvPr>
          <p:cNvCxnSpPr>
            <a:cxnSpLocks/>
          </p:cNvCxnSpPr>
          <p:nvPr/>
        </p:nvCxnSpPr>
        <p:spPr>
          <a:xfrm>
            <a:off x="0" y="1306454"/>
            <a:ext cx="12192000"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2BoxV1">
    <p:bg>
      <p:bgPr>
        <a:gradFill>
          <a:gsLst>
            <a:gs pos="50000">
              <a:schemeClr val="bg2"/>
            </a:gs>
            <a:gs pos="0">
              <a:schemeClr val="bg2"/>
            </a:gs>
            <a:gs pos="100000">
              <a:schemeClr val="tx2"/>
            </a:gs>
          </a:gsLst>
          <a:lin ang="2700000" scaled="0"/>
        </a:gradFill>
        <a:effectLst/>
      </p:bgPr>
    </p:bg>
    <p:spTree>
      <p:nvGrpSpPr>
        <p:cNvPr id="1" name=""/>
        <p:cNvGrpSpPr/>
        <p:nvPr/>
      </p:nvGrpSpPr>
      <p:grpSpPr>
        <a:xfrm>
          <a:off x="0" y="0"/>
          <a:ext cx="0" cy="0"/>
          <a:chOff x="0" y="0"/>
          <a:chExt cx="0" cy="0"/>
        </a:xfrm>
      </p:grpSpPr>
      <p:sp>
        <p:nvSpPr>
          <p:cNvPr id="3" name="Content Placeholder 9">
            <a:extLst>
              <a:ext uri="{FF2B5EF4-FFF2-40B4-BE49-F238E27FC236}">
                <a16:creationId xmlns:a16="http://schemas.microsoft.com/office/drawing/2014/main" id="{869B5C48-DCC9-8553-4B07-B68CBD8B1512}"/>
              </a:ext>
            </a:extLst>
          </p:cNvPr>
          <p:cNvSpPr>
            <a:spLocks noGrp="1"/>
          </p:cNvSpPr>
          <p:nvPr>
            <p:ph sz="quarter" idx="13"/>
          </p:nvPr>
        </p:nvSpPr>
        <p:spPr>
          <a:xfrm>
            <a:off x="6311999" y="1706310"/>
            <a:ext cx="5292625" cy="4566137"/>
          </a:xfrm>
          <a:noFill/>
          <a:ln w="12700">
            <a:noFill/>
          </a:ln>
        </p:spPr>
        <p:txBody>
          <a:bodyPr lIns="108000" tIns="108000" rIns="0" bIns="108000" anchor="t" anchorCtr="0">
            <a:noAutofit/>
          </a:bodyPr>
          <a:lstStyle>
            <a:lvl1pPr marL="0">
              <a:lnSpc>
                <a:spcPct val="110000"/>
              </a:lnSpc>
              <a:spcBef>
                <a:spcPts val="600"/>
              </a:spcBef>
              <a:buFont typeface="Arial" panose="020B0604020202020204" pitchFamily="34" charset="0"/>
              <a:buNone/>
              <a:defRPr sz="1300"/>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4" name="Content Placeholder 9">
            <a:extLst>
              <a:ext uri="{FF2B5EF4-FFF2-40B4-BE49-F238E27FC236}">
                <a16:creationId xmlns:a16="http://schemas.microsoft.com/office/drawing/2014/main" id="{BC6F658A-7D5B-64CD-244D-94A16F3EE3A6}"/>
              </a:ext>
            </a:extLst>
          </p:cNvPr>
          <p:cNvSpPr>
            <a:spLocks noGrp="1"/>
          </p:cNvSpPr>
          <p:nvPr>
            <p:ph sz="quarter" idx="14"/>
          </p:nvPr>
        </p:nvSpPr>
        <p:spPr>
          <a:xfrm>
            <a:off x="587376" y="1706271"/>
            <a:ext cx="5292625" cy="4565304"/>
          </a:xfrm>
          <a:noFill/>
          <a:ln w="12700">
            <a:noFill/>
          </a:ln>
        </p:spPr>
        <p:txBody>
          <a:bodyPr lIns="0" tIns="108000" rIns="108000" bIns="108000" anchor="t" anchorCtr="0">
            <a:noAutofit/>
          </a:bodyPr>
          <a:lstStyle>
            <a:lvl1pPr marL="0">
              <a:lnSpc>
                <a:spcPct val="110000"/>
              </a:lnSpc>
              <a:spcBef>
                <a:spcPts val="600"/>
              </a:spcBef>
              <a:buFont typeface="Arial" panose="020B0604020202020204" pitchFamily="34" charset="0"/>
              <a:buNone/>
              <a:defRPr sz="1300"/>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10" name="Title Placeholder">
            <a:extLst>
              <a:ext uri="{FF2B5EF4-FFF2-40B4-BE49-F238E27FC236}">
                <a16:creationId xmlns:a16="http://schemas.microsoft.com/office/drawing/2014/main" id="{7580857F-11FF-88AA-E500-63015B57C2F3}"/>
              </a:ext>
            </a:extLst>
          </p:cNvP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noAutofit/>
          </a:bodyPr>
          <a:lstStyle>
            <a:lvl1pPr algn="l">
              <a:lnSpc>
                <a:spcPct val="85000"/>
              </a:lnSpc>
              <a:defRPr sz="3600" b="1" spc="-150" baseline="0">
                <a:solidFill>
                  <a:schemeClr val="tx1"/>
                </a:solidFill>
                <a:latin typeface="+mj-lt"/>
              </a:defRPr>
            </a:lvl1pPr>
          </a:lstStyle>
          <a:p>
            <a:pPr lvl="0"/>
            <a:r>
              <a:rPr lang="en-US" dirty="0"/>
              <a:t>Click To Edit Master Text</a:t>
            </a:r>
            <a:r>
              <a:rPr lang="ru-RU" dirty="0"/>
              <a:t> </a:t>
            </a:r>
            <a:r>
              <a:rPr lang="en-US" dirty="0"/>
              <a:t>Styles</a:t>
            </a:r>
            <a:endParaRPr lang="ru-RU" dirty="0"/>
          </a:p>
        </p:txBody>
      </p:sp>
      <p:cxnSp>
        <p:nvCxnSpPr>
          <p:cNvPr id="8" name="Straight Connector 7">
            <a:extLst>
              <a:ext uri="{FF2B5EF4-FFF2-40B4-BE49-F238E27FC236}">
                <a16:creationId xmlns:a16="http://schemas.microsoft.com/office/drawing/2014/main" id="{C027927B-0D3E-6AE4-213F-40D8BB9EE1E1}"/>
              </a:ext>
            </a:extLst>
          </p:cNvPr>
          <p:cNvCxnSpPr>
            <a:cxnSpLocks/>
          </p:cNvCxnSpPr>
          <p:nvPr/>
        </p:nvCxnSpPr>
        <p:spPr>
          <a:xfrm>
            <a:off x="0" y="6487114"/>
            <a:ext cx="12192000"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4FCA9CA6-F68D-A581-01B6-E33A7317B8A3}"/>
              </a:ext>
            </a:extLst>
          </p:cNvPr>
          <p:cNvCxnSpPr>
            <a:cxnSpLocks/>
          </p:cNvCxnSpPr>
          <p:nvPr/>
        </p:nvCxnSpPr>
        <p:spPr>
          <a:xfrm>
            <a:off x="0" y="1490310"/>
            <a:ext cx="12192000"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EF79CDE1-C9E0-6162-A04C-A91543BEF66A}"/>
              </a:ext>
            </a:extLst>
          </p:cNvPr>
          <p:cNvCxnSpPr>
            <a:cxnSpLocks/>
          </p:cNvCxnSpPr>
          <p:nvPr/>
        </p:nvCxnSpPr>
        <p:spPr>
          <a:xfrm>
            <a:off x="6096000" y="1484313"/>
            <a:ext cx="0" cy="500280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156614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2BoxIntroV1">
    <p:bg>
      <p:bgPr>
        <a:gradFill>
          <a:gsLst>
            <a:gs pos="50000">
              <a:schemeClr val="bg2"/>
            </a:gs>
            <a:gs pos="0">
              <a:schemeClr val="tx2"/>
            </a:gs>
            <a:gs pos="100000">
              <a:schemeClr val="tx2"/>
            </a:gs>
          </a:gsLst>
          <a:lin ang="2700000" scaled="0"/>
        </a:gradFill>
        <a:effectLst/>
      </p:bgPr>
    </p:bg>
    <p:spTree>
      <p:nvGrpSpPr>
        <p:cNvPr id="1" name=""/>
        <p:cNvGrpSpPr/>
        <p:nvPr/>
      </p:nvGrpSpPr>
      <p:grpSpPr>
        <a:xfrm>
          <a:off x="0" y="0"/>
          <a:ext cx="0" cy="0"/>
          <a:chOff x="0" y="0"/>
          <a:chExt cx="0" cy="0"/>
        </a:xfrm>
      </p:grpSpPr>
      <p:sp>
        <p:nvSpPr>
          <p:cNvPr id="2" name="Content Placeholder 9"/>
          <p:cNvSpPr>
            <a:spLocks noGrp="1"/>
          </p:cNvSpPr>
          <p:nvPr>
            <p:ph sz="quarter" idx="15"/>
          </p:nvPr>
        </p:nvSpPr>
        <p:spPr>
          <a:xfrm>
            <a:off x="6311999" y="2150123"/>
            <a:ext cx="5292625" cy="4122324"/>
          </a:xfrm>
          <a:noFill/>
          <a:ln w="12700">
            <a:noFill/>
          </a:ln>
        </p:spPr>
        <p:txBody>
          <a:bodyPr lIns="108000" tIns="108000" rIns="0" bIns="108000" anchor="t" anchorCtr="0">
            <a:noAutofit/>
          </a:bodyPr>
          <a:lstStyle>
            <a:lvl1pPr marL="0">
              <a:lnSpc>
                <a:spcPct val="110000"/>
              </a:lnSpc>
              <a:spcBef>
                <a:spcPts val="600"/>
              </a:spcBef>
              <a:buFont typeface="Arial" panose="020B0604020202020204" pitchFamily="34" charset="0"/>
              <a:buNone/>
              <a:defRPr sz="1300"/>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3" name="Content Placeholder 9"/>
          <p:cNvSpPr>
            <a:spLocks noGrp="1"/>
          </p:cNvSpPr>
          <p:nvPr>
            <p:ph sz="quarter" idx="21"/>
          </p:nvPr>
        </p:nvSpPr>
        <p:spPr>
          <a:xfrm>
            <a:off x="587376" y="2150002"/>
            <a:ext cx="5292625" cy="4121572"/>
          </a:xfrm>
          <a:noFill/>
          <a:ln w="12700">
            <a:noFill/>
          </a:ln>
        </p:spPr>
        <p:txBody>
          <a:bodyPr lIns="0" tIns="108000" rIns="108000" bIns="108000" anchor="t" anchorCtr="0">
            <a:noAutofit/>
          </a:bodyPr>
          <a:lstStyle>
            <a:lvl1pPr marL="0">
              <a:lnSpc>
                <a:spcPct val="110000"/>
              </a:lnSpc>
              <a:spcBef>
                <a:spcPts val="600"/>
              </a:spcBef>
              <a:buFont typeface="Arial" panose="020B0604020202020204" pitchFamily="34" charset="0"/>
              <a:buNone/>
              <a:defRPr sz="1300"/>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4" name="Intro Placeholder"/>
          <p:cNvSpPr>
            <a:spLocks noGrp="1"/>
          </p:cNvSpPr>
          <p:nvPr>
            <p:ph type="body" sz="quarter" idx="19"/>
          </p:nvPr>
        </p:nvSpPr>
        <p:spPr>
          <a:xfrm>
            <a:off x="588625" y="1296391"/>
            <a:ext cx="11016000" cy="422873"/>
          </a:xfrm>
        </p:spPr>
        <p:txBody>
          <a:bodyPr lIns="0" tIns="0" rIns="0" bIns="0">
            <a:noAutofit/>
          </a:bodyPr>
          <a:lstStyle>
            <a:lvl1pPr marL="0" indent="0">
              <a:lnSpc>
                <a:spcPct val="110000"/>
              </a:lnSpc>
              <a:spcBef>
                <a:spcPts val="600"/>
              </a:spcBef>
              <a:buNone/>
              <a:defRPr sz="1300">
                <a:solidFill>
                  <a:schemeClr val="tx1"/>
                </a:solidFill>
              </a:defRPr>
            </a:lvl1pPr>
          </a:lstStyle>
          <a:p>
            <a:pPr lvl="0"/>
            <a:r>
              <a:rPr lang="en-US"/>
              <a:t>Click to edit intro text</a:t>
            </a:r>
          </a:p>
        </p:txBody>
      </p:sp>
      <p:sp>
        <p:nvSpPr>
          <p:cNvPr id="5" name="Title Placeholde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noAutofit/>
          </a:bodyPr>
          <a:lstStyle>
            <a:lvl1pPr algn="l">
              <a:lnSpc>
                <a:spcPct val="85000"/>
              </a:lnSpc>
              <a:defRPr sz="3600" b="1" spc="-150" baseline="0">
                <a:solidFill>
                  <a:schemeClr val="tx1"/>
                </a:solidFill>
                <a:latin typeface="+mj-lt"/>
              </a:defRPr>
            </a:lvl1pPr>
          </a:lstStyle>
          <a:p>
            <a:pPr lvl="0"/>
            <a:r>
              <a:rPr lang="en-US" dirty="0"/>
              <a:t>Click To Edit Master Text Styles</a:t>
            </a:r>
          </a:p>
        </p:txBody>
      </p:sp>
      <p:cxnSp>
        <p:nvCxnSpPr>
          <p:cNvPr id="10" name="Straight Connector 9">
            <a:extLst>
              <a:ext uri="{FF2B5EF4-FFF2-40B4-BE49-F238E27FC236}">
                <a16:creationId xmlns:a16="http://schemas.microsoft.com/office/drawing/2014/main" id="{B5A38B0D-9589-25DB-F429-19B920C668A8}"/>
              </a:ext>
            </a:extLst>
          </p:cNvPr>
          <p:cNvCxnSpPr>
            <a:cxnSpLocks/>
          </p:cNvCxnSpPr>
          <p:nvPr/>
        </p:nvCxnSpPr>
        <p:spPr>
          <a:xfrm>
            <a:off x="0" y="6487114"/>
            <a:ext cx="12192000"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D514C4D2-CDB0-659D-18B0-A6BAE9638974}"/>
              </a:ext>
            </a:extLst>
          </p:cNvPr>
          <p:cNvCxnSpPr>
            <a:cxnSpLocks/>
          </p:cNvCxnSpPr>
          <p:nvPr/>
        </p:nvCxnSpPr>
        <p:spPr>
          <a:xfrm>
            <a:off x="6096000" y="1941920"/>
            <a:ext cx="0" cy="454519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435F6BF6-3FEB-080E-0662-9744E8762842}"/>
              </a:ext>
            </a:extLst>
          </p:cNvPr>
          <p:cNvCxnSpPr>
            <a:cxnSpLocks/>
          </p:cNvCxnSpPr>
          <p:nvPr/>
        </p:nvCxnSpPr>
        <p:spPr>
          <a:xfrm>
            <a:off x="0" y="1941920"/>
            <a:ext cx="12192000"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2BoxV2">
    <p:bg>
      <p:bgPr>
        <a:gradFill>
          <a:gsLst>
            <a:gs pos="50000">
              <a:schemeClr val="bg2"/>
            </a:gs>
            <a:gs pos="0">
              <a:schemeClr val="tx2"/>
            </a:gs>
            <a:gs pos="100000">
              <a:schemeClr val="tx2"/>
            </a:gs>
          </a:gsLst>
          <a:lin ang="2700000" scaled="0"/>
        </a:gradFill>
        <a:effectLst/>
      </p:bgPr>
    </p:bg>
    <p:spTree>
      <p:nvGrpSpPr>
        <p:cNvPr id="1" name=""/>
        <p:cNvGrpSpPr/>
        <p:nvPr/>
      </p:nvGrpSpPr>
      <p:grpSpPr>
        <a:xfrm>
          <a:off x="0" y="0"/>
          <a:ext cx="0" cy="0"/>
          <a:chOff x="0" y="0"/>
          <a:chExt cx="0" cy="0"/>
        </a:xfrm>
      </p:grpSpPr>
      <p:sp>
        <p:nvSpPr>
          <p:cNvPr id="4" name="Content Placeholder 9">
            <a:extLst>
              <a:ext uri="{FF2B5EF4-FFF2-40B4-BE49-F238E27FC236}">
                <a16:creationId xmlns:a16="http://schemas.microsoft.com/office/drawing/2014/main" id="{BC6F658A-7D5B-64CD-244D-94A16F3EE3A6}"/>
              </a:ext>
            </a:extLst>
          </p:cNvPr>
          <p:cNvSpPr>
            <a:spLocks noGrp="1"/>
          </p:cNvSpPr>
          <p:nvPr>
            <p:ph sz="quarter" idx="14"/>
          </p:nvPr>
        </p:nvSpPr>
        <p:spPr>
          <a:xfrm>
            <a:off x="587376" y="1706248"/>
            <a:ext cx="2592387" cy="4566200"/>
          </a:xfrm>
          <a:noFill/>
          <a:ln w="12700">
            <a:noFill/>
          </a:ln>
        </p:spPr>
        <p:txBody>
          <a:bodyPr lIns="0" tIns="108000" rIns="108000" bIns="108000" anchor="t" anchorCtr="0">
            <a:noAutofit/>
          </a:bodyPr>
          <a:lstStyle>
            <a:lvl1pPr marL="0">
              <a:lnSpc>
                <a:spcPct val="110000"/>
              </a:lnSpc>
              <a:spcBef>
                <a:spcPts val="600"/>
              </a:spcBef>
              <a:buFont typeface="Arial" panose="020B0604020202020204" pitchFamily="34" charset="0"/>
              <a:buNone/>
              <a:defRPr sz="1300"/>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598714"/>
            <a:ext cx="11017250" cy="470898"/>
          </a:xfrm>
          <a:prstGeom prst="rect">
            <a:avLst/>
          </a:prstGeom>
        </p:spPr>
        <p:txBody>
          <a:bodyPr vert="horz" wrap="square" lIns="0" tIns="0" rIns="0" bIns="0" rtlCol="0" anchor="ctr" anchorCtr="0">
            <a:noAutofit/>
          </a:bodyPr>
          <a:lstStyle>
            <a:lvl1pPr algn="l">
              <a:lnSpc>
                <a:spcPct val="85000"/>
              </a:lnSpc>
              <a:defRPr sz="3600" b="1" spc="-150" baseline="0">
                <a:solidFill>
                  <a:schemeClr val="tx1"/>
                </a:solidFill>
                <a:latin typeface="+mj-lt"/>
              </a:defRPr>
            </a:lvl1pPr>
          </a:lstStyle>
          <a:p>
            <a:pPr lvl="0"/>
            <a:r>
              <a:rPr lang="en-US" dirty="0"/>
              <a:t>Click To Edit Master Text</a:t>
            </a:r>
            <a:r>
              <a:rPr lang="ru-RU" dirty="0"/>
              <a:t> </a:t>
            </a:r>
            <a:r>
              <a:rPr lang="en-US" dirty="0"/>
              <a:t>Styles</a:t>
            </a:r>
            <a:endParaRPr lang="ru-RU" dirty="0"/>
          </a:p>
        </p:txBody>
      </p:sp>
      <p:sp>
        <p:nvSpPr>
          <p:cNvPr id="3" name="Content Placeholder 9">
            <a:extLst>
              <a:ext uri="{FF2B5EF4-FFF2-40B4-BE49-F238E27FC236}">
                <a16:creationId xmlns:a16="http://schemas.microsoft.com/office/drawing/2014/main" id="{87513120-AB17-6D45-4E3B-EFD60903FF89}"/>
              </a:ext>
            </a:extLst>
          </p:cNvPr>
          <p:cNvSpPr>
            <a:spLocks noGrp="1"/>
          </p:cNvSpPr>
          <p:nvPr>
            <p:ph sz="quarter" idx="15"/>
          </p:nvPr>
        </p:nvSpPr>
        <p:spPr>
          <a:xfrm>
            <a:off x="3611663" y="1706310"/>
            <a:ext cx="7992959" cy="4567490"/>
          </a:xfrm>
          <a:noFill/>
          <a:ln w="12700">
            <a:noFill/>
          </a:ln>
        </p:spPr>
        <p:txBody>
          <a:bodyPr lIns="108000" tIns="108000" rIns="0" bIns="108000" anchor="t" anchorCtr="0">
            <a:noAutofit/>
          </a:bodyPr>
          <a:lstStyle>
            <a:lvl1pPr marL="0">
              <a:lnSpc>
                <a:spcPct val="110000"/>
              </a:lnSpc>
              <a:spcBef>
                <a:spcPts val="600"/>
              </a:spcBef>
              <a:buFont typeface="Arial" panose="020B0604020202020204" pitchFamily="34" charset="0"/>
              <a:buNone/>
              <a:defRPr sz="1300"/>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cxnSp>
        <p:nvCxnSpPr>
          <p:cNvPr id="10" name="Straight Connector 9">
            <a:extLst>
              <a:ext uri="{FF2B5EF4-FFF2-40B4-BE49-F238E27FC236}">
                <a16:creationId xmlns:a16="http://schemas.microsoft.com/office/drawing/2014/main" id="{6AD6FEF2-EE49-009E-8758-059465D193E6}"/>
              </a:ext>
            </a:extLst>
          </p:cNvPr>
          <p:cNvCxnSpPr>
            <a:cxnSpLocks/>
          </p:cNvCxnSpPr>
          <p:nvPr/>
        </p:nvCxnSpPr>
        <p:spPr>
          <a:xfrm>
            <a:off x="0" y="1484313"/>
            <a:ext cx="12192000"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BF97C3E9-3C6F-29CE-21F8-4E6767C7563D}"/>
              </a:ext>
            </a:extLst>
          </p:cNvPr>
          <p:cNvCxnSpPr>
            <a:cxnSpLocks/>
          </p:cNvCxnSpPr>
          <p:nvPr/>
        </p:nvCxnSpPr>
        <p:spPr>
          <a:xfrm>
            <a:off x="3396117" y="1484313"/>
            <a:ext cx="0" cy="5373687"/>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353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2BoxIntroV2">
    <p:bg>
      <p:bgPr>
        <a:gradFill>
          <a:gsLst>
            <a:gs pos="50000">
              <a:schemeClr val="bg2"/>
            </a:gs>
            <a:gs pos="0">
              <a:schemeClr val="tx2"/>
            </a:gs>
            <a:gs pos="100000">
              <a:schemeClr val="bg2"/>
            </a:gs>
          </a:gsLst>
          <a:lin ang="2700000" scaled="0"/>
        </a:gradFill>
        <a:effectLst/>
      </p:bgPr>
    </p:bg>
    <p:spTree>
      <p:nvGrpSpPr>
        <p:cNvPr id="1" name=""/>
        <p:cNvGrpSpPr/>
        <p:nvPr/>
      </p:nvGrpSpPr>
      <p:grpSpPr>
        <a:xfrm>
          <a:off x="0" y="0"/>
          <a:ext cx="0" cy="0"/>
          <a:chOff x="0" y="0"/>
          <a:chExt cx="0" cy="0"/>
        </a:xfrm>
      </p:grpSpPr>
      <p:sp>
        <p:nvSpPr>
          <p:cNvPr id="2" name="Content Placeholder 9"/>
          <p:cNvSpPr>
            <a:spLocks noGrp="1"/>
          </p:cNvSpPr>
          <p:nvPr>
            <p:ph sz="quarter" idx="21"/>
          </p:nvPr>
        </p:nvSpPr>
        <p:spPr>
          <a:xfrm>
            <a:off x="587376" y="1944826"/>
            <a:ext cx="7272337" cy="4311246"/>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3" name="Content Placeholder 9"/>
          <p:cNvSpPr>
            <a:spLocks noGrp="1"/>
          </p:cNvSpPr>
          <p:nvPr>
            <p:ph sz="quarter" idx="22"/>
          </p:nvPr>
        </p:nvSpPr>
        <p:spPr>
          <a:xfrm>
            <a:off x="8075613" y="1944827"/>
            <a:ext cx="3526628" cy="4311246"/>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4" name="Intro Placeholder"/>
          <p:cNvSpPr>
            <a:spLocks noGrp="1"/>
          </p:cNvSpPr>
          <p:nvPr>
            <p:ph type="body" sz="quarter" idx="19"/>
          </p:nvPr>
        </p:nvSpPr>
        <p:spPr>
          <a:xfrm>
            <a:off x="588625" y="1296391"/>
            <a:ext cx="11016000" cy="422873"/>
          </a:xfrm>
        </p:spPr>
        <p:txBody>
          <a:bodyPr lIns="0" tIns="0" rIns="0" bIns="0">
            <a:noAutofit/>
          </a:bodyPr>
          <a:lstStyle>
            <a:lvl1pPr marL="0" indent="0">
              <a:lnSpc>
                <a:spcPct val="110000"/>
              </a:lnSpc>
              <a:spcBef>
                <a:spcPts val="600"/>
              </a:spcBef>
              <a:buNone/>
              <a:defRPr sz="1300">
                <a:solidFill>
                  <a:schemeClr val="tx1"/>
                </a:solidFill>
              </a:defRPr>
            </a:lvl1pPr>
          </a:lstStyle>
          <a:p>
            <a:pPr lvl="0"/>
            <a:r>
              <a:rPr lang="en-US"/>
              <a:t>Click to edit intro text</a:t>
            </a:r>
          </a:p>
        </p:txBody>
      </p:sp>
      <p:sp>
        <p:nvSpPr>
          <p:cNvPr id="5" name="Title Placeholde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spAutoFit/>
          </a:bodyPr>
          <a:lstStyle>
            <a:lvl1pPr algn="l">
              <a:lnSpc>
                <a:spcPct val="85000"/>
              </a:lnSpc>
              <a:defRPr sz="3600" b="1" spc="-150" baseline="0">
                <a:solidFill>
                  <a:schemeClr val="tx1"/>
                </a:solidFill>
                <a:latin typeface="+mj-lt"/>
              </a:defRPr>
            </a:lvl1pPr>
          </a:lstStyle>
          <a:p>
            <a:pPr lvl="0"/>
            <a:r>
              <a:rPr lang="en-US" dirty="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3BoxV1">
    <p:bg>
      <p:bgPr>
        <a:gradFill>
          <a:gsLst>
            <a:gs pos="50000">
              <a:schemeClr val="bg2"/>
            </a:gs>
            <a:gs pos="0">
              <a:schemeClr val="tx2"/>
            </a:gs>
            <a:gs pos="100000">
              <a:schemeClr val="tx2"/>
            </a:gs>
          </a:gsLst>
          <a:lin ang="2700000" scaled="0"/>
        </a:gradFill>
        <a:effectLst/>
      </p:bgPr>
    </p:bg>
    <p:spTree>
      <p:nvGrpSpPr>
        <p:cNvPr id="1" name=""/>
        <p:cNvGrpSpPr/>
        <p:nvPr/>
      </p:nvGrpSpPr>
      <p:grpSpPr>
        <a:xfrm>
          <a:off x="0" y="0"/>
          <a:ext cx="0" cy="0"/>
          <a:chOff x="0" y="0"/>
          <a:chExt cx="0" cy="0"/>
        </a:xfrm>
      </p:grpSpPr>
      <p:sp>
        <p:nvSpPr>
          <p:cNvPr id="3" name="Content Placeholder 9">
            <a:extLst>
              <a:ext uri="{FF2B5EF4-FFF2-40B4-BE49-F238E27FC236}">
                <a16:creationId xmlns:a16="http://schemas.microsoft.com/office/drawing/2014/main" id="{869B5C48-DCC9-8553-4B07-B68CBD8B1512}"/>
              </a:ext>
            </a:extLst>
          </p:cNvPr>
          <p:cNvSpPr>
            <a:spLocks noGrp="1"/>
          </p:cNvSpPr>
          <p:nvPr>
            <p:ph sz="quarter" idx="13"/>
          </p:nvPr>
        </p:nvSpPr>
        <p:spPr>
          <a:xfrm>
            <a:off x="4443739" y="1718609"/>
            <a:ext cx="3304155" cy="4553838"/>
          </a:xfrm>
          <a:noFill/>
          <a:ln w="12700">
            <a:noFill/>
          </a:ln>
        </p:spPr>
        <p:txBody>
          <a:bodyPr lIns="108000" tIns="108000" rIns="108000" bIns="108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4" name="Content Placeholder 9">
            <a:extLst>
              <a:ext uri="{FF2B5EF4-FFF2-40B4-BE49-F238E27FC236}">
                <a16:creationId xmlns:a16="http://schemas.microsoft.com/office/drawing/2014/main" id="{BC6F658A-7D5B-64CD-244D-94A16F3EE3A6}"/>
              </a:ext>
            </a:extLst>
          </p:cNvPr>
          <p:cNvSpPr>
            <a:spLocks noGrp="1"/>
          </p:cNvSpPr>
          <p:nvPr>
            <p:ph sz="quarter" idx="14"/>
          </p:nvPr>
        </p:nvSpPr>
        <p:spPr>
          <a:xfrm>
            <a:off x="586116" y="1718680"/>
            <a:ext cx="3419475" cy="4552895"/>
          </a:xfrm>
          <a:noFill/>
          <a:ln w="12700">
            <a:noFill/>
          </a:ln>
        </p:spPr>
        <p:txBody>
          <a:bodyPr lIns="0" tIns="108000" rIns="108000" bIns="108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5" name="Content Placeholder 9">
            <a:extLst>
              <a:ext uri="{FF2B5EF4-FFF2-40B4-BE49-F238E27FC236}">
                <a16:creationId xmlns:a16="http://schemas.microsoft.com/office/drawing/2014/main" id="{839ADCA9-5DBB-54EF-C3F2-6EB53E34100C}"/>
              </a:ext>
            </a:extLst>
          </p:cNvPr>
          <p:cNvSpPr>
            <a:spLocks noGrp="1"/>
          </p:cNvSpPr>
          <p:nvPr>
            <p:ph sz="quarter" idx="15"/>
          </p:nvPr>
        </p:nvSpPr>
        <p:spPr>
          <a:xfrm>
            <a:off x="8185036" y="1718609"/>
            <a:ext cx="3420848" cy="4553838"/>
          </a:xfrm>
          <a:noFill/>
          <a:ln w="12700">
            <a:noFill/>
          </a:ln>
        </p:spPr>
        <p:txBody>
          <a:bodyPr lIns="108000" tIns="108000" rIns="0" bIns="108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598714"/>
            <a:ext cx="11017250" cy="470898"/>
          </a:xfrm>
          <a:prstGeom prst="rect">
            <a:avLst/>
          </a:prstGeom>
        </p:spPr>
        <p:txBody>
          <a:bodyPr vert="horz" wrap="square" lIns="0" tIns="0" rIns="0" bIns="0" rtlCol="0" anchor="ctr" anchorCtr="0">
            <a:noAutofit/>
          </a:bodyPr>
          <a:lstStyle>
            <a:lvl1pPr algn="l">
              <a:lnSpc>
                <a:spcPct val="85000"/>
              </a:lnSpc>
              <a:defRPr sz="3600" b="1" spc="-150" baseline="0">
                <a:solidFill>
                  <a:schemeClr val="tx1"/>
                </a:solidFill>
                <a:latin typeface="+mj-lt"/>
              </a:defRPr>
            </a:lvl1pPr>
          </a:lstStyle>
          <a:p>
            <a:pPr lvl="0"/>
            <a:r>
              <a:rPr lang="en-US" dirty="0"/>
              <a:t>Click To Edit Master Text</a:t>
            </a:r>
            <a:r>
              <a:rPr lang="ru-RU" dirty="0"/>
              <a:t> </a:t>
            </a:r>
            <a:r>
              <a:rPr lang="en-US" dirty="0"/>
              <a:t>Styles</a:t>
            </a:r>
            <a:endParaRPr lang="ru-RU" dirty="0"/>
          </a:p>
        </p:txBody>
      </p:sp>
      <p:cxnSp>
        <p:nvCxnSpPr>
          <p:cNvPr id="10" name="Straight Connector 9">
            <a:extLst>
              <a:ext uri="{FF2B5EF4-FFF2-40B4-BE49-F238E27FC236}">
                <a16:creationId xmlns:a16="http://schemas.microsoft.com/office/drawing/2014/main" id="{4E16B712-1A4F-B1E4-323B-C26D478C7316}"/>
              </a:ext>
            </a:extLst>
          </p:cNvPr>
          <p:cNvCxnSpPr>
            <a:cxnSpLocks/>
          </p:cNvCxnSpPr>
          <p:nvPr/>
        </p:nvCxnSpPr>
        <p:spPr>
          <a:xfrm>
            <a:off x="0" y="6487114"/>
            <a:ext cx="12192000"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08AF9C1C-9E32-7FDB-9B99-3800F16E255C}"/>
              </a:ext>
            </a:extLst>
          </p:cNvPr>
          <p:cNvCxnSpPr>
            <a:cxnSpLocks/>
          </p:cNvCxnSpPr>
          <p:nvPr/>
        </p:nvCxnSpPr>
        <p:spPr>
          <a:xfrm>
            <a:off x="0" y="1502609"/>
            <a:ext cx="12192000"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19ACE298-35FF-4A16-1C40-84F4F69A07AF}"/>
              </a:ext>
            </a:extLst>
          </p:cNvPr>
          <p:cNvCxnSpPr>
            <a:cxnSpLocks/>
          </p:cNvCxnSpPr>
          <p:nvPr/>
        </p:nvCxnSpPr>
        <p:spPr>
          <a:xfrm>
            <a:off x="4224665" y="1502609"/>
            <a:ext cx="0" cy="498450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D1027FE8-0E9C-1336-8A61-D78A7DEF41EC}"/>
              </a:ext>
            </a:extLst>
          </p:cNvPr>
          <p:cNvCxnSpPr>
            <a:cxnSpLocks/>
          </p:cNvCxnSpPr>
          <p:nvPr/>
        </p:nvCxnSpPr>
        <p:spPr>
          <a:xfrm>
            <a:off x="7970044" y="1502609"/>
            <a:ext cx="0" cy="498450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42873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3BoxIntro">
    <p:bg>
      <p:bgPr>
        <a:gradFill>
          <a:gsLst>
            <a:gs pos="50000">
              <a:schemeClr val="bg2"/>
            </a:gs>
            <a:gs pos="0">
              <a:schemeClr val="tx2"/>
            </a:gs>
            <a:gs pos="100000">
              <a:schemeClr val="tx2"/>
            </a:gs>
          </a:gsLst>
          <a:lin ang="2700000" scaled="0"/>
        </a:gradFill>
        <a:effectLst/>
      </p:bgPr>
    </p:bg>
    <p:spTree>
      <p:nvGrpSpPr>
        <p:cNvPr id="1" name=""/>
        <p:cNvGrpSpPr/>
        <p:nvPr/>
      </p:nvGrpSpPr>
      <p:grpSpPr>
        <a:xfrm>
          <a:off x="0" y="0"/>
          <a:ext cx="0" cy="0"/>
          <a:chOff x="0" y="0"/>
          <a:chExt cx="0" cy="0"/>
        </a:xfrm>
      </p:grpSpPr>
      <p:sp>
        <p:nvSpPr>
          <p:cNvPr id="2" name="Content Placeholder 9"/>
          <p:cNvSpPr>
            <a:spLocks noGrp="1"/>
          </p:cNvSpPr>
          <p:nvPr>
            <p:ph sz="quarter" idx="13"/>
          </p:nvPr>
        </p:nvSpPr>
        <p:spPr>
          <a:xfrm>
            <a:off x="4439245" y="2164384"/>
            <a:ext cx="3316218" cy="4108061"/>
          </a:xfrm>
          <a:prstGeom prst="rect">
            <a:avLst/>
          </a:prstGeom>
          <a:noFill/>
          <a:ln w="12700">
            <a:noFill/>
          </a:ln>
        </p:spPr>
        <p:txBody>
          <a:bodyPr lIns="108000" tIns="108000" rIns="108000" bIns="108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3" name="Content Placeholder 9"/>
          <p:cNvSpPr>
            <a:spLocks noGrp="1"/>
          </p:cNvSpPr>
          <p:nvPr>
            <p:ph sz="quarter" idx="14"/>
          </p:nvPr>
        </p:nvSpPr>
        <p:spPr>
          <a:xfrm>
            <a:off x="587376" y="2164365"/>
            <a:ext cx="3420000" cy="4107210"/>
          </a:xfrm>
          <a:prstGeom prst="rect">
            <a:avLst/>
          </a:prstGeom>
          <a:noFill/>
          <a:ln w="12700">
            <a:noFill/>
          </a:ln>
        </p:spPr>
        <p:txBody>
          <a:bodyPr lIns="108000" tIns="108000" rIns="108000" bIns="108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4" name="Content Placeholder 9"/>
          <p:cNvSpPr>
            <a:spLocks noGrp="1"/>
          </p:cNvSpPr>
          <p:nvPr>
            <p:ph sz="quarter" idx="15"/>
          </p:nvPr>
        </p:nvSpPr>
        <p:spPr>
          <a:xfrm>
            <a:off x="8184624" y="2164384"/>
            <a:ext cx="3420000" cy="4108061"/>
          </a:xfrm>
          <a:prstGeom prst="rect">
            <a:avLst/>
          </a:prstGeom>
          <a:noFill/>
          <a:ln w="12700">
            <a:noFill/>
          </a:ln>
        </p:spPr>
        <p:txBody>
          <a:bodyPr lIns="108000" tIns="108000" rIns="108000" bIns="108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5" name="Intro Placeholder"/>
          <p:cNvSpPr>
            <a:spLocks noGrp="1"/>
          </p:cNvSpPr>
          <p:nvPr>
            <p:ph type="body" sz="quarter" idx="19"/>
          </p:nvPr>
        </p:nvSpPr>
        <p:spPr>
          <a:xfrm>
            <a:off x="588625" y="1296391"/>
            <a:ext cx="11016000" cy="422873"/>
          </a:xfrm>
        </p:spPr>
        <p:txBody>
          <a:bodyPr lIns="0" tIns="0" rIns="0" bIns="0">
            <a:noAutofit/>
          </a:bodyPr>
          <a:lstStyle>
            <a:lvl1pPr marL="0" indent="0">
              <a:lnSpc>
                <a:spcPct val="110000"/>
              </a:lnSpc>
              <a:spcBef>
                <a:spcPts val="600"/>
              </a:spcBef>
              <a:buNone/>
              <a:defRPr sz="1300">
                <a:solidFill>
                  <a:schemeClr val="tx1"/>
                </a:solidFill>
              </a:defRPr>
            </a:lvl1pPr>
          </a:lstStyle>
          <a:p>
            <a:pPr lvl="0"/>
            <a:r>
              <a:rPr lang="en-US"/>
              <a:t>Click to edit intro text</a:t>
            </a:r>
          </a:p>
        </p:txBody>
      </p:sp>
      <p:sp>
        <p:nvSpPr>
          <p:cNvPr id="6" name="Title Placeholde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noAutofit/>
          </a:bodyPr>
          <a:lstStyle>
            <a:lvl1pPr algn="l">
              <a:lnSpc>
                <a:spcPct val="85000"/>
              </a:lnSpc>
              <a:defRPr sz="3600" b="1" spc="-150" baseline="0">
                <a:solidFill>
                  <a:schemeClr val="tx1"/>
                </a:solidFill>
                <a:latin typeface="+mj-lt"/>
              </a:defRPr>
            </a:lvl1pPr>
          </a:lstStyle>
          <a:p>
            <a:pPr lvl="0"/>
            <a:r>
              <a:rPr lang="en-US" dirty="0"/>
              <a:t>Click To Edit Master Text Styles</a:t>
            </a:r>
          </a:p>
        </p:txBody>
      </p:sp>
      <p:cxnSp>
        <p:nvCxnSpPr>
          <p:cNvPr id="7" name="Straight Connector 2">
            <a:extLst>
              <a:ext uri="{FF2B5EF4-FFF2-40B4-BE49-F238E27FC236}">
                <a16:creationId xmlns:a16="http://schemas.microsoft.com/office/drawing/2014/main" id="{D274B06B-C381-7230-0476-2293C321F3BC}"/>
              </a:ext>
            </a:extLst>
          </p:cNvPr>
          <p:cNvCxnSpPr>
            <a:cxnSpLocks/>
          </p:cNvCxnSpPr>
          <p:nvPr/>
        </p:nvCxnSpPr>
        <p:spPr>
          <a:xfrm>
            <a:off x="0" y="1941920"/>
            <a:ext cx="121920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2202E89D-FBC2-27F1-7E86-E3493FCC0580}"/>
              </a:ext>
            </a:extLst>
          </p:cNvPr>
          <p:cNvCxnSpPr>
            <a:cxnSpLocks/>
          </p:cNvCxnSpPr>
          <p:nvPr/>
        </p:nvCxnSpPr>
        <p:spPr>
          <a:xfrm>
            <a:off x="0" y="6487114"/>
            <a:ext cx="12192000"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5F56D00C-59D4-FF51-4085-38482DF44509}"/>
              </a:ext>
            </a:extLst>
          </p:cNvPr>
          <p:cNvCxnSpPr>
            <a:cxnSpLocks/>
          </p:cNvCxnSpPr>
          <p:nvPr/>
        </p:nvCxnSpPr>
        <p:spPr>
          <a:xfrm>
            <a:off x="4224665" y="1941920"/>
            <a:ext cx="0" cy="454519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A47C471E-C47B-C7D2-3FF3-125099C4D635}"/>
              </a:ext>
            </a:extLst>
          </p:cNvPr>
          <p:cNvCxnSpPr>
            <a:cxnSpLocks/>
          </p:cNvCxnSpPr>
          <p:nvPr/>
        </p:nvCxnSpPr>
        <p:spPr>
          <a:xfrm>
            <a:off x="7970044" y="1941920"/>
            <a:ext cx="0" cy="454519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4BoxV1">
    <p:bg>
      <p:bgPr>
        <a:gradFill>
          <a:gsLst>
            <a:gs pos="50000">
              <a:schemeClr val="bg2"/>
            </a:gs>
            <a:gs pos="0">
              <a:schemeClr val="tx2"/>
            </a:gs>
            <a:gs pos="100000">
              <a:schemeClr val="tx2"/>
            </a:gs>
          </a:gsLst>
          <a:lin ang="2700000" scaled="0"/>
        </a:gradFill>
        <a:effectLst/>
      </p:bgPr>
    </p:bg>
    <p:spTree>
      <p:nvGrpSpPr>
        <p:cNvPr id="1" name=""/>
        <p:cNvGrpSpPr/>
        <p:nvPr/>
      </p:nvGrpSpPr>
      <p:grpSpPr>
        <a:xfrm>
          <a:off x="0" y="0"/>
          <a:ext cx="0" cy="0"/>
          <a:chOff x="0" y="0"/>
          <a:chExt cx="0" cy="0"/>
        </a:xfrm>
      </p:grpSpPr>
      <p:sp>
        <p:nvSpPr>
          <p:cNvPr id="3" name="Content Placeholder 9">
            <a:extLst>
              <a:ext uri="{FF2B5EF4-FFF2-40B4-BE49-F238E27FC236}">
                <a16:creationId xmlns:a16="http://schemas.microsoft.com/office/drawing/2014/main" id="{869B5C48-DCC9-8553-4B07-B68CBD8B1512}"/>
              </a:ext>
            </a:extLst>
          </p:cNvPr>
          <p:cNvSpPr>
            <a:spLocks noGrp="1"/>
          </p:cNvSpPr>
          <p:nvPr>
            <p:ph sz="quarter" idx="13"/>
          </p:nvPr>
        </p:nvSpPr>
        <p:spPr>
          <a:xfrm>
            <a:off x="3503594" y="1716599"/>
            <a:ext cx="2376106" cy="4548227"/>
          </a:xfrm>
          <a:noFill/>
          <a:ln w="12700">
            <a:noFill/>
          </a:ln>
        </p:spPr>
        <p:txBody>
          <a:bodyPr lIns="108000" tIns="108000" rIns="108000" bIns="108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4" name="Content Placeholder 9">
            <a:extLst>
              <a:ext uri="{FF2B5EF4-FFF2-40B4-BE49-F238E27FC236}">
                <a16:creationId xmlns:a16="http://schemas.microsoft.com/office/drawing/2014/main" id="{BC6F658A-7D5B-64CD-244D-94A16F3EE3A6}"/>
              </a:ext>
            </a:extLst>
          </p:cNvPr>
          <p:cNvSpPr>
            <a:spLocks noGrp="1"/>
          </p:cNvSpPr>
          <p:nvPr>
            <p:ph sz="quarter" idx="14"/>
          </p:nvPr>
        </p:nvSpPr>
        <p:spPr>
          <a:xfrm>
            <a:off x="587377" y="1717542"/>
            <a:ext cx="2484096" cy="4547285"/>
          </a:xfrm>
          <a:noFill/>
          <a:ln w="12700">
            <a:noFill/>
          </a:ln>
        </p:spPr>
        <p:txBody>
          <a:bodyPr lIns="0" tIns="108000" rIns="108000" bIns="108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dirty="0"/>
              <a:t>Click to edit Master text styles</a:t>
            </a:r>
          </a:p>
        </p:txBody>
      </p:sp>
      <p:sp>
        <p:nvSpPr>
          <p:cNvPr id="5" name="Content Placeholder 9">
            <a:extLst>
              <a:ext uri="{FF2B5EF4-FFF2-40B4-BE49-F238E27FC236}">
                <a16:creationId xmlns:a16="http://schemas.microsoft.com/office/drawing/2014/main" id="{839ADCA9-5DBB-54EF-C3F2-6EB53E34100C}"/>
              </a:ext>
            </a:extLst>
          </p:cNvPr>
          <p:cNvSpPr>
            <a:spLocks noGrp="1"/>
          </p:cNvSpPr>
          <p:nvPr>
            <p:ph sz="quarter" idx="15"/>
          </p:nvPr>
        </p:nvSpPr>
        <p:spPr>
          <a:xfrm>
            <a:off x="6318731" y="1716599"/>
            <a:ext cx="2368834" cy="4548227"/>
          </a:xfrm>
          <a:noFill/>
          <a:ln w="12700">
            <a:noFill/>
          </a:ln>
        </p:spPr>
        <p:txBody>
          <a:bodyPr lIns="108000" tIns="108000" rIns="108000" bIns="108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600430"/>
            <a:ext cx="11017250" cy="470898"/>
          </a:xfrm>
          <a:prstGeom prst="rect">
            <a:avLst/>
          </a:prstGeom>
        </p:spPr>
        <p:txBody>
          <a:bodyPr vert="horz" wrap="square" lIns="0" tIns="0" rIns="0" bIns="0" rtlCol="0" anchor="ctr" anchorCtr="0">
            <a:noAutofit/>
          </a:bodyPr>
          <a:lstStyle>
            <a:lvl1pPr algn="l">
              <a:lnSpc>
                <a:spcPct val="85000"/>
              </a:lnSpc>
              <a:defRPr sz="3600" b="1" spc="-150" baseline="0">
                <a:solidFill>
                  <a:schemeClr val="tx1"/>
                </a:solidFill>
                <a:latin typeface="+mj-lt"/>
              </a:defRPr>
            </a:lvl1pPr>
          </a:lstStyle>
          <a:p>
            <a:pPr lvl="0"/>
            <a:r>
              <a:rPr lang="en-US" dirty="0"/>
              <a:t>Click To Edit Master Text</a:t>
            </a:r>
            <a:r>
              <a:rPr lang="ru-RU" dirty="0"/>
              <a:t> </a:t>
            </a:r>
            <a:r>
              <a:rPr lang="en-US" dirty="0"/>
              <a:t>Styles</a:t>
            </a:r>
            <a:endParaRPr lang="ru-RU" dirty="0"/>
          </a:p>
        </p:txBody>
      </p:sp>
      <p:sp>
        <p:nvSpPr>
          <p:cNvPr id="11" name="Content Placeholder 9">
            <a:extLst>
              <a:ext uri="{FF2B5EF4-FFF2-40B4-BE49-F238E27FC236}">
                <a16:creationId xmlns:a16="http://schemas.microsoft.com/office/drawing/2014/main" id="{A39762DC-F32E-4312-37A4-5EDA389CDD92}"/>
              </a:ext>
            </a:extLst>
          </p:cNvPr>
          <p:cNvSpPr>
            <a:spLocks noGrp="1"/>
          </p:cNvSpPr>
          <p:nvPr>
            <p:ph sz="quarter" idx="16"/>
          </p:nvPr>
        </p:nvSpPr>
        <p:spPr>
          <a:xfrm>
            <a:off x="9119926" y="1716599"/>
            <a:ext cx="2484699" cy="4548227"/>
          </a:xfrm>
          <a:noFill/>
          <a:ln w="12700">
            <a:noFill/>
          </a:ln>
        </p:spPr>
        <p:txBody>
          <a:bodyPr lIns="108000" tIns="108000" rIns="0" bIns="108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cxnSp>
        <p:nvCxnSpPr>
          <p:cNvPr id="14" name="Straight Connector 13">
            <a:extLst>
              <a:ext uri="{FF2B5EF4-FFF2-40B4-BE49-F238E27FC236}">
                <a16:creationId xmlns:a16="http://schemas.microsoft.com/office/drawing/2014/main" id="{44FE1F54-F2D0-BB1C-0873-390362431E76}"/>
              </a:ext>
            </a:extLst>
          </p:cNvPr>
          <p:cNvCxnSpPr>
            <a:cxnSpLocks/>
          </p:cNvCxnSpPr>
          <p:nvPr/>
        </p:nvCxnSpPr>
        <p:spPr>
          <a:xfrm>
            <a:off x="0" y="6487114"/>
            <a:ext cx="12192000"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219A845F-7FAA-98D4-9C99-3B1B9397CE19}"/>
              </a:ext>
            </a:extLst>
          </p:cNvPr>
          <p:cNvCxnSpPr>
            <a:cxnSpLocks/>
          </p:cNvCxnSpPr>
          <p:nvPr/>
        </p:nvCxnSpPr>
        <p:spPr>
          <a:xfrm>
            <a:off x="0" y="1484313"/>
            <a:ext cx="12192000"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DB4B9FE1-3E2A-72A8-9916-4A368A7998D8}"/>
              </a:ext>
            </a:extLst>
          </p:cNvPr>
          <p:cNvCxnSpPr>
            <a:cxnSpLocks/>
          </p:cNvCxnSpPr>
          <p:nvPr/>
        </p:nvCxnSpPr>
        <p:spPr>
          <a:xfrm>
            <a:off x="3287713" y="1484313"/>
            <a:ext cx="0" cy="500280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089F41E0-1497-792C-7632-5E32EBAE168D}"/>
              </a:ext>
            </a:extLst>
          </p:cNvPr>
          <p:cNvCxnSpPr>
            <a:cxnSpLocks/>
          </p:cNvCxnSpPr>
          <p:nvPr/>
        </p:nvCxnSpPr>
        <p:spPr>
          <a:xfrm>
            <a:off x="6095940" y="1484313"/>
            <a:ext cx="0" cy="500280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63AB70E4-3222-D629-08CE-730F81333BBF}"/>
              </a:ext>
            </a:extLst>
          </p:cNvPr>
          <p:cNvCxnSpPr>
            <a:cxnSpLocks/>
          </p:cNvCxnSpPr>
          <p:nvPr/>
        </p:nvCxnSpPr>
        <p:spPr>
          <a:xfrm>
            <a:off x="8904287" y="1484313"/>
            <a:ext cx="0" cy="500280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631603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4BoxIntroV1">
    <p:bg>
      <p:bgPr>
        <a:gradFill>
          <a:gsLst>
            <a:gs pos="50000">
              <a:schemeClr val="tx2"/>
            </a:gs>
            <a:gs pos="0">
              <a:schemeClr val="tx2"/>
            </a:gs>
            <a:gs pos="100000">
              <a:schemeClr val="bg2"/>
            </a:gs>
          </a:gsLst>
          <a:lin ang="2700000" scaled="0"/>
        </a:gradFill>
        <a:effectLst/>
      </p:bgPr>
    </p:bg>
    <p:spTree>
      <p:nvGrpSpPr>
        <p:cNvPr id="1" name=""/>
        <p:cNvGrpSpPr/>
        <p:nvPr/>
      </p:nvGrpSpPr>
      <p:grpSpPr>
        <a:xfrm>
          <a:off x="0" y="0"/>
          <a:ext cx="0" cy="0"/>
          <a:chOff x="0" y="0"/>
          <a:chExt cx="0" cy="0"/>
        </a:xfrm>
      </p:grpSpPr>
      <p:sp>
        <p:nvSpPr>
          <p:cNvPr id="2" name="Content Placeholder 9"/>
          <p:cNvSpPr>
            <a:spLocks noGrp="1"/>
          </p:cNvSpPr>
          <p:nvPr>
            <p:ph sz="quarter" idx="15"/>
          </p:nvPr>
        </p:nvSpPr>
        <p:spPr>
          <a:xfrm>
            <a:off x="6206332" y="1941920"/>
            <a:ext cx="5398291"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3" name="Content Placeholder 9"/>
          <p:cNvSpPr>
            <a:spLocks noGrp="1"/>
          </p:cNvSpPr>
          <p:nvPr>
            <p:ph sz="quarter" idx="20"/>
          </p:nvPr>
        </p:nvSpPr>
        <p:spPr>
          <a:xfrm>
            <a:off x="6206332" y="4212827"/>
            <a:ext cx="5400675"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4" name="Content Placeholder 9"/>
          <p:cNvSpPr>
            <a:spLocks noGrp="1"/>
          </p:cNvSpPr>
          <p:nvPr>
            <p:ph sz="quarter" idx="21"/>
          </p:nvPr>
        </p:nvSpPr>
        <p:spPr>
          <a:xfrm>
            <a:off x="587376" y="1941920"/>
            <a:ext cx="5398291"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5" name="Content Placeholder 9"/>
          <p:cNvSpPr>
            <a:spLocks noGrp="1"/>
          </p:cNvSpPr>
          <p:nvPr>
            <p:ph sz="quarter" idx="22"/>
          </p:nvPr>
        </p:nvSpPr>
        <p:spPr>
          <a:xfrm>
            <a:off x="587376" y="4212827"/>
            <a:ext cx="5400675"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6" name="Intro Placeholder"/>
          <p:cNvSpPr>
            <a:spLocks noGrp="1"/>
          </p:cNvSpPr>
          <p:nvPr>
            <p:ph type="body" sz="quarter" idx="19"/>
          </p:nvPr>
        </p:nvSpPr>
        <p:spPr>
          <a:xfrm>
            <a:off x="588625" y="1296391"/>
            <a:ext cx="11016000" cy="422873"/>
          </a:xfrm>
        </p:spPr>
        <p:txBody>
          <a:bodyPr lIns="0" tIns="0" rIns="0" bIns="0">
            <a:noAutofit/>
          </a:bodyPr>
          <a:lstStyle>
            <a:lvl1pPr marL="0" indent="0">
              <a:lnSpc>
                <a:spcPct val="110000"/>
              </a:lnSpc>
              <a:spcBef>
                <a:spcPts val="600"/>
              </a:spcBef>
              <a:buNone/>
              <a:defRPr sz="1300">
                <a:solidFill>
                  <a:schemeClr val="tx1"/>
                </a:solidFill>
              </a:defRPr>
            </a:lvl1pPr>
          </a:lstStyle>
          <a:p>
            <a:pPr lvl="0"/>
            <a:r>
              <a:rPr lang="en-US"/>
              <a:t>Click to edit intro text</a:t>
            </a:r>
          </a:p>
        </p:txBody>
      </p:sp>
      <p:sp>
        <p:nvSpPr>
          <p:cNvPr id="7" name="Title Placeholde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noAutofit/>
          </a:bodyPr>
          <a:lstStyle>
            <a:lvl1pPr algn="l">
              <a:lnSpc>
                <a:spcPct val="85000"/>
              </a:lnSpc>
              <a:defRPr sz="3600" b="1" spc="-150" baseline="0">
                <a:solidFill>
                  <a:schemeClr val="tx1"/>
                </a:solidFill>
                <a:latin typeface="+mj-lt"/>
              </a:defRPr>
            </a:lvl1pPr>
          </a:lstStyle>
          <a:p>
            <a:pPr lvl="0"/>
            <a:r>
              <a:rPr lang="en-US" dirty="0"/>
              <a:t>Click To Edit Master Text Styles</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4BoxV2">
    <p:bg>
      <p:bgPr>
        <a:gradFill>
          <a:gsLst>
            <a:gs pos="50000">
              <a:schemeClr val="tx2"/>
            </a:gs>
            <a:gs pos="0">
              <a:schemeClr val="bg2"/>
            </a:gs>
            <a:gs pos="100000">
              <a:schemeClr val="tx2"/>
            </a:gs>
          </a:gsLst>
          <a:lin ang="2700000" scaled="0"/>
        </a:gradFill>
        <a:effectLst/>
      </p:bgPr>
    </p:bg>
    <p:spTree>
      <p:nvGrpSpPr>
        <p:cNvPr id="1" name=""/>
        <p:cNvGrpSpPr/>
        <p:nvPr/>
      </p:nvGrpSpPr>
      <p:grpSpPr>
        <a:xfrm>
          <a:off x="0" y="0"/>
          <a:ext cx="0" cy="0"/>
          <a:chOff x="0" y="0"/>
          <a:chExt cx="0" cy="0"/>
        </a:xfrm>
      </p:grpSpPr>
      <p:sp>
        <p:nvSpPr>
          <p:cNvPr id="4" name="Content Placeholder 9">
            <a:extLst>
              <a:ext uri="{FF2B5EF4-FFF2-40B4-BE49-F238E27FC236}">
                <a16:creationId xmlns:a16="http://schemas.microsoft.com/office/drawing/2014/main" id="{BC6F658A-7D5B-64CD-244D-94A16F3EE3A6}"/>
              </a:ext>
            </a:extLst>
          </p:cNvPr>
          <p:cNvSpPr>
            <a:spLocks noGrp="1"/>
          </p:cNvSpPr>
          <p:nvPr>
            <p:ph sz="quarter" idx="14"/>
          </p:nvPr>
        </p:nvSpPr>
        <p:spPr>
          <a:xfrm>
            <a:off x="587376" y="1481554"/>
            <a:ext cx="5400925" cy="2286000"/>
          </a:xfrm>
          <a:noFill/>
          <a:ln w="12700">
            <a:solidFill>
              <a:schemeClr val="tx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n w="12700">
                  <a:noFill/>
                </a:ln>
              </a:defRPr>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5" name="Content Placeholder 9">
            <a:extLst>
              <a:ext uri="{FF2B5EF4-FFF2-40B4-BE49-F238E27FC236}">
                <a16:creationId xmlns:a16="http://schemas.microsoft.com/office/drawing/2014/main" id="{839ADCA9-5DBB-54EF-C3F2-6EB53E34100C}"/>
              </a:ext>
            </a:extLst>
          </p:cNvPr>
          <p:cNvSpPr>
            <a:spLocks noGrp="1"/>
          </p:cNvSpPr>
          <p:nvPr>
            <p:ph sz="quarter" idx="15"/>
          </p:nvPr>
        </p:nvSpPr>
        <p:spPr>
          <a:xfrm>
            <a:off x="6206332" y="1481140"/>
            <a:ext cx="5400675" cy="2286000"/>
          </a:xfrm>
          <a:noFill/>
          <a:ln w="12700">
            <a:solidFill>
              <a:schemeClr val="tx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n w="12700">
                  <a:noFill/>
                </a:ln>
              </a:defRPr>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599173"/>
            <a:ext cx="11017250" cy="470898"/>
          </a:xfrm>
          <a:prstGeom prst="rect">
            <a:avLst/>
          </a:prstGeom>
        </p:spPr>
        <p:txBody>
          <a:bodyPr vert="horz" wrap="square" lIns="0" tIns="0" rIns="0" bIns="0" rtlCol="0" anchor="ctr" anchorCtr="0">
            <a:noAutofit/>
          </a:bodyPr>
          <a:lstStyle>
            <a:lvl1pPr algn="l">
              <a:lnSpc>
                <a:spcPct val="85000"/>
              </a:lnSpc>
              <a:defRPr sz="3600" b="1" spc="-150" baseline="0">
                <a:solidFill>
                  <a:schemeClr val="tx1"/>
                </a:solidFill>
                <a:latin typeface="+mj-lt"/>
              </a:defRPr>
            </a:lvl1pPr>
          </a:lstStyle>
          <a:p>
            <a:pPr lvl="0"/>
            <a:r>
              <a:rPr lang="en-US" dirty="0"/>
              <a:t>Click To Edit Master Text</a:t>
            </a:r>
            <a:r>
              <a:rPr lang="ru-RU" dirty="0"/>
              <a:t> </a:t>
            </a:r>
            <a:r>
              <a:rPr lang="en-US" dirty="0"/>
              <a:t>Styles</a:t>
            </a:r>
            <a:endParaRPr lang="ru-RU" dirty="0"/>
          </a:p>
        </p:txBody>
      </p:sp>
      <p:sp>
        <p:nvSpPr>
          <p:cNvPr id="16" name="Content Placeholder 9">
            <a:extLst>
              <a:ext uri="{FF2B5EF4-FFF2-40B4-BE49-F238E27FC236}">
                <a16:creationId xmlns:a16="http://schemas.microsoft.com/office/drawing/2014/main" id="{98B8ACA8-6DA6-BF4B-F8AF-A74B5D41FA52}"/>
              </a:ext>
            </a:extLst>
          </p:cNvPr>
          <p:cNvSpPr>
            <a:spLocks noGrp="1"/>
          </p:cNvSpPr>
          <p:nvPr>
            <p:ph sz="quarter" idx="18"/>
          </p:nvPr>
        </p:nvSpPr>
        <p:spPr>
          <a:xfrm>
            <a:off x="587376" y="3988532"/>
            <a:ext cx="5400925" cy="2286000"/>
          </a:xfrm>
          <a:noFill/>
          <a:ln w="12700">
            <a:solidFill>
              <a:schemeClr val="tx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n w="12700">
                  <a:noFill/>
                </a:ln>
              </a:defRPr>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18" name="Content Placeholder 9">
            <a:extLst>
              <a:ext uri="{FF2B5EF4-FFF2-40B4-BE49-F238E27FC236}">
                <a16:creationId xmlns:a16="http://schemas.microsoft.com/office/drawing/2014/main" id="{8133A26D-9D2D-88BC-2CDC-11B4932049F4}"/>
              </a:ext>
            </a:extLst>
          </p:cNvPr>
          <p:cNvSpPr>
            <a:spLocks noGrp="1"/>
          </p:cNvSpPr>
          <p:nvPr>
            <p:ph sz="quarter" idx="19"/>
          </p:nvPr>
        </p:nvSpPr>
        <p:spPr>
          <a:xfrm>
            <a:off x="6206332" y="3988531"/>
            <a:ext cx="5400675" cy="2286000"/>
          </a:xfrm>
          <a:noFill/>
          <a:ln w="12700">
            <a:solidFill>
              <a:schemeClr val="tx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n w="12700">
                  <a:noFill/>
                </a:ln>
              </a:defRPr>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dirty="0"/>
              <a:t>Click to edit Master text styles</a:t>
            </a:r>
          </a:p>
        </p:txBody>
      </p:sp>
    </p:spTree>
    <p:extLst>
      <p:ext uri="{BB962C8B-B14F-4D97-AF65-F5344CB8AC3E}">
        <p14:creationId xmlns:p14="http://schemas.microsoft.com/office/powerpoint/2010/main" val="39004175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4BoxIntroV2">
    <p:bg>
      <p:bgPr>
        <a:gradFill>
          <a:gsLst>
            <a:gs pos="50000">
              <a:schemeClr val="bg2"/>
            </a:gs>
            <a:gs pos="0">
              <a:schemeClr val="bg2"/>
            </a:gs>
            <a:gs pos="100000">
              <a:schemeClr val="tx2"/>
            </a:gs>
          </a:gsLst>
          <a:lin ang="2700000" scaled="0"/>
        </a:gradFill>
        <a:effectLst/>
      </p:bgPr>
    </p:bg>
    <p:spTree>
      <p:nvGrpSpPr>
        <p:cNvPr id="1" name=""/>
        <p:cNvGrpSpPr/>
        <p:nvPr/>
      </p:nvGrpSpPr>
      <p:grpSpPr>
        <a:xfrm>
          <a:off x="0" y="0"/>
          <a:ext cx="0" cy="0"/>
          <a:chOff x="0" y="0"/>
          <a:chExt cx="0" cy="0"/>
        </a:xfrm>
      </p:grpSpPr>
      <p:sp>
        <p:nvSpPr>
          <p:cNvPr id="2" name="Content Placeholder 9"/>
          <p:cNvSpPr>
            <a:spLocks noGrp="1"/>
          </p:cNvSpPr>
          <p:nvPr>
            <p:ph sz="quarter" idx="17"/>
          </p:nvPr>
        </p:nvSpPr>
        <p:spPr>
          <a:xfrm>
            <a:off x="3395662" y="1941920"/>
            <a:ext cx="2592267" cy="4331880"/>
          </a:xfrm>
          <a:prstGeom prst="rect">
            <a:avLst/>
          </a:prstGeom>
          <a:noFill/>
          <a:ln w="12700">
            <a:solidFill>
              <a:schemeClr val="tx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3" name="Content Placeholder 9"/>
          <p:cNvSpPr>
            <a:spLocks noGrp="1"/>
          </p:cNvSpPr>
          <p:nvPr>
            <p:ph sz="quarter" idx="21"/>
          </p:nvPr>
        </p:nvSpPr>
        <p:spPr>
          <a:xfrm>
            <a:off x="587375" y="1941920"/>
            <a:ext cx="2592387" cy="4331880"/>
          </a:xfrm>
          <a:prstGeom prst="rect">
            <a:avLst/>
          </a:prstGeom>
          <a:noFill/>
          <a:ln w="12700">
            <a:solidFill>
              <a:schemeClr val="tx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4" name="Content Placeholder 9"/>
          <p:cNvSpPr>
            <a:spLocks noGrp="1"/>
          </p:cNvSpPr>
          <p:nvPr>
            <p:ph sz="quarter" idx="19"/>
          </p:nvPr>
        </p:nvSpPr>
        <p:spPr>
          <a:xfrm>
            <a:off x="6203949" y="1941920"/>
            <a:ext cx="2592267" cy="4331880"/>
          </a:xfrm>
          <a:prstGeom prst="rect">
            <a:avLst/>
          </a:prstGeom>
          <a:noFill/>
          <a:ln w="12700">
            <a:solidFill>
              <a:schemeClr val="tx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5" name="Content Placeholder 9"/>
          <p:cNvSpPr>
            <a:spLocks noGrp="1"/>
          </p:cNvSpPr>
          <p:nvPr>
            <p:ph sz="quarter" idx="22"/>
          </p:nvPr>
        </p:nvSpPr>
        <p:spPr>
          <a:xfrm>
            <a:off x="9012357" y="1941920"/>
            <a:ext cx="2592267" cy="4331880"/>
          </a:xfrm>
          <a:prstGeom prst="rect">
            <a:avLst/>
          </a:prstGeom>
          <a:noFill/>
          <a:ln w="12700">
            <a:solidFill>
              <a:schemeClr val="tx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6" name="Intro Placeholder"/>
          <p:cNvSpPr>
            <a:spLocks noGrp="1"/>
          </p:cNvSpPr>
          <p:nvPr>
            <p:ph type="body" sz="quarter" idx="23"/>
          </p:nvPr>
        </p:nvSpPr>
        <p:spPr>
          <a:xfrm>
            <a:off x="588625" y="1296391"/>
            <a:ext cx="11016000" cy="422873"/>
          </a:xfrm>
        </p:spPr>
        <p:txBody>
          <a:bodyPr lIns="0" tIns="0" rIns="0" bIns="0">
            <a:noAutofit/>
          </a:bodyPr>
          <a:lstStyle>
            <a:lvl1pPr marL="0" indent="0">
              <a:lnSpc>
                <a:spcPct val="110000"/>
              </a:lnSpc>
              <a:spcBef>
                <a:spcPts val="600"/>
              </a:spcBef>
              <a:buNone/>
              <a:defRPr sz="1300">
                <a:solidFill>
                  <a:schemeClr val="tx1"/>
                </a:solidFill>
              </a:defRPr>
            </a:lvl1pPr>
          </a:lstStyle>
          <a:p>
            <a:pPr lvl="0"/>
            <a:r>
              <a:rPr lang="en-US"/>
              <a:t>Click to edit intro text</a:t>
            </a:r>
          </a:p>
        </p:txBody>
      </p:sp>
      <p:sp>
        <p:nvSpPr>
          <p:cNvPr id="7" name="Title Placeholde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noAutofit/>
          </a:bodyPr>
          <a:lstStyle>
            <a:lvl1pPr algn="l">
              <a:lnSpc>
                <a:spcPct val="85000"/>
              </a:lnSpc>
              <a:defRPr sz="3600" b="1" spc="-150" baseline="0">
                <a:solidFill>
                  <a:schemeClr val="tx1"/>
                </a:solidFill>
                <a:latin typeface="+mj-lt"/>
              </a:defRPr>
            </a:lvl1pPr>
          </a:lstStyle>
          <a:p>
            <a:pPr lvl="0"/>
            <a:r>
              <a:rPr lang="en-US" dirty="0"/>
              <a:t>Click To Edit Master Text Styles</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4BoxV3">
    <p:bg>
      <p:bgPr>
        <a:gradFill>
          <a:gsLst>
            <a:gs pos="50000">
              <a:schemeClr val="bg2"/>
            </a:gs>
            <a:gs pos="0">
              <a:schemeClr val="tx2"/>
            </a:gs>
            <a:gs pos="100000">
              <a:schemeClr val="tx2"/>
            </a:gs>
          </a:gsLst>
          <a:lin ang="2700000" scaled="0"/>
        </a:gradFill>
        <a:effectLst/>
      </p:bgPr>
    </p:bg>
    <p:spTree>
      <p:nvGrpSpPr>
        <p:cNvPr id="1" name=""/>
        <p:cNvGrpSpPr/>
        <p:nvPr/>
      </p:nvGrpSpPr>
      <p:grpSpPr>
        <a:xfrm>
          <a:off x="0" y="0"/>
          <a:ext cx="0" cy="0"/>
          <a:chOff x="0" y="0"/>
          <a:chExt cx="0" cy="0"/>
        </a:xfrm>
      </p:grpSpPr>
      <p:sp>
        <p:nvSpPr>
          <p:cNvPr id="4" name="Content Placeholder 9">
            <a:extLst>
              <a:ext uri="{FF2B5EF4-FFF2-40B4-BE49-F238E27FC236}">
                <a16:creationId xmlns:a16="http://schemas.microsoft.com/office/drawing/2014/main" id="{BC6F658A-7D5B-64CD-244D-94A16F3EE3A6}"/>
              </a:ext>
            </a:extLst>
          </p:cNvPr>
          <p:cNvSpPr>
            <a:spLocks noGrp="1"/>
          </p:cNvSpPr>
          <p:nvPr>
            <p:ph sz="quarter" idx="14"/>
          </p:nvPr>
        </p:nvSpPr>
        <p:spPr>
          <a:xfrm>
            <a:off x="587126" y="1705412"/>
            <a:ext cx="5293309" cy="2987756"/>
          </a:xfrm>
          <a:noFill/>
          <a:ln w="12700">
            <a:noFill/>
          </a:ln>
        </p:spPr>
        <p:txBody>
          <a:bodyPr lIns="0" tIns="108000" rIns="108000" bIns="108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5" name="Content Placeholder 9">
            <a:extLst>
              <a:ext uri="{FF2B5EF4-FFF2-40B4-BE49-F238E27FC236}">
                <a16:creationId xmlns:a16="http://schemas.microsoft.com/office/drawing/2014/main" id="{839ADCA9-5DBB-54EF-C3F2-6EB53E34100C}"/>
              </a:ext>
            </a:extLst>
          </p:cNvPr>
          <p:cNvSpPr>
            <a:spLocks noGrp="1"/>
          </p:cNvSpPr>
          <p:nvPr>
            <p:ph sz="quarter" idx="15"/>
          </p:nvPr>
        </p:nvSpPr>
        <p:spPr>
          <a:xfrm>
            <a:off x="6311316" y="1698087"/>
            <a:ext cx="5293309" cy="2985933"/>
          </a:xfrm>
          <a:noFill/>
          <a:ln w="12700">
            <a:noFill/>
          </a:ln>
        </p:spPr>
        <p:txBody>
          <a:bodyPr lIns="108000" tIns="108000" rIns="0" bIns="108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dirty="0"/>
              <a:t>Click to edit Master text styles</a:t>
            </a:r>
          </a:p>
        </p:txBody>
      </p:sp>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603029"/>
            <a:ext cx="11017250" cy="470898"/>
          </a:xfrm>
          <a:prstGeom prst="rect">
            <a:avLst/>
          </a:prstGeom>
        </p:spPr>
        <p:txBody>
          <a:bodyPr vert="horz" wrap="square" lIns="0" tIns="0" rIns="0" bIns="0" rtlCol="0" anchor="ctr" anchorCtr="0">
            <a:noAutofit/>
          </a:bodyPr>
          <a:lstStyle>
            <a:lvl1pPr algn="l">
              <a:lnSpc>
                <a:spcPct val="85000"/>
              </a:lnSpc>
              <a:defRPr sz="3600" b="1" spc="-150" baseline="0">
                <a:solidFill>
                  <a:schemeClr val="tx1"/>
                </a:solidFill>
                <a:latin typeface="+mj-lt"/>
              </a:defRPr>
            </a:lvl1pPr>
          </a:lstStyle>
          <a:p>
            <a:pPr lvl="0"/>
            <a:r>
              <a:rPr lang="en-US" dirty="0"/>
              <a:t>Click To Edit Master Text</a:t>
            </a:r>
            <a:r>
              <a:rPr lang="ru-RU" dirty="0"/>
              <a:t> </a:t>
            </a:r>
            <a:r>
              <a:rPr lang="en-US" dirty="0"/>
              <a:t>Styles</a:t>
            </a:r>
            <a:endParaRPr lang="ru-RU" dirty="0"/>
          </a:p>
        </p:txBody>
      </p:sp>
      <p:sp>
        <p:nvSpPr>
          <p:cNvPr id="16" name="Content Placeholder 9">
            <a:extLst>
              <a:ext uri="{FF2B5EF4-FFF2-40B4-BE49-F238E27FC236}">
                <a16:creationId xmlns:a16="http://schemas.microsoft.com/office/drawing/2014/main" id="{98B8ACA8-6DA6-BF4B-F8AF-A74B5D41FA52}"/>
              </a:ext>
            </a:extLst>
          </p:cNvPr>
          <p:cNvSpPr>
            <a:spLocks noGrp="1"/>
          </p:cNvSpPr>
          <p:nvPr>
            <p:ph sz="quarter" idx="18"/>
          </p:nvPr>
        </p:nvSpPr>
        <p:spPr>
          <a:xfrm>
            <a:off x="587376" y="5119073"/>
            <a:ext cx="5293309" cy="1153854"/>
          </a:xfrm>
          <a:noFill/>
          <a:ln w="12700">
            <a:noFill/>
          </a:ln>
        </p:spPr>
        <p:txBody>
          <a:bodyPr lIns="0" tIns="108000" rIns="108000" bIns="108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18" name="Content Placeholder 9">
            <a:extLst>
              <a:ext uri="{FF2B5EF4-FFF2-40B4-BE49-F238E27FC236}">
                <a16:creationId xmlns:a16="http://schemas.microsoft.com/office/drawing/2014/main" id="{8133A26D-9D2D-88BC-2CDC-11B4932049F4}"/>
              </a:ext>
            </a:extLst>
          </p:cNvPr>
          <p:cNvSpPr>
            <a:spLocks noGrp="1"/>
          </p:cNvSpPr>
          <p:nvPr>
            <p:ph sz="quarter" idx="19"/>
          </p:nvPr>
        </p:nvSpPr>
        <p:spPr>
          <a:xfrm>
            <a:off x="6311316" y="5119073"/>
            <a:ext cx="5293309" cy="1154268"/>
          </a:xfrm>
          <a:noFill/>
          <a:ln w="12700">
            <a:noFill/>
          </a:ln>
        </p:spPr>
        <p:txBody>
          <a:bodyPr lIns="108000" tIns="108000" rIns="0" bIns="108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cxnSp>
        <p:nvCxnSpPr>
          <p:cNvPr id="8" name="Straight Connector 7">
            <a:extLst>
              <a:ext uri="{FF2B5EF4-FFF2-40B4-BE49-F238E27FC236}">
                <a16:creationId xmlns:a16="http://schemas.microsoft.com/office/drawing/2014/main" id="{3130E52E-FDE8-3827-ACF4-3490164274AB}"/>
              </a:ext>
            </a:extLst>
          </p:cNvPr>
          <p:cNvCxnSpPr>
            <a:cxnSpLocks/>
          </p:cNvCxnSpPr>
          <p:nvPr/>
        </p:nvCxnSpPr>
        <p:spPr>
          <a:xfrm>
            <a:off x="0" y="6487114"/>
            <a:ext cx="12192000"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00406226-E896-976A-76D1-8C0285B603EE}"/>
              </a:ext>
            </a:extLst>
          </p:cNvPr>
          <p:cNvCxnSpPr>
            <a:cxnSpLocks/>
          </p:cNvCxnSpPr>
          <p:nvPr/>
        </p:nvCxnSpPr>
        <p:spPr>
          <a:xfrm>
            <a:off x="0" y="1484313"/>
            <a:ext cx="12192000"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9B911BDE-5E27-CA03-193A-163F929ADB0A}"/>
              </a:ext>
            </a:extLst>
          </p:cNvPr>
          <p:cNvCxnSpPr>
            <a:cxnSpLocks/>
          </p:cNvCxnSpPr>
          <p:nvPr/>
        </p:nvCxnSpPr>
        <p:spPr>
          <a:xfrm>
            <a:off x="0" y="4905299"/>
            <a:ext cx="12192000"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F330BFC3-FEAE-6CC6-EB2F-CE389693E71B}"/>
              </a:ext>
            </a:extLst>
          </p:cNvPr>
          <p:cNvCxnSpPr>
            <a:cxnSpLocks/>
          </p:cNvCxnSpPr>
          <p:nvPr/>
        </p:nvCxnSpPr>
        <p:spPr>
          <a:xfrm>
            <a:off x="6096000" y="1484313"/>
            <a:ext cx="0" cy="500280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054427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4BoxIntroV3">
    <p:bg>
      <p:bgPr>
        <a:gradFill>
          <a:gsLst>
            <a:gs pos="50000">
              <a:schemeClr val="bg2"/>
            </a:gs>
            <a:gs pos="0">
              <a:schemeClr val="bg2"/>
            </a:gs>
            <a:gs pos="100000">
              <a:schemeClr val="tx2"/>
            </a:gs>
          </a:gsLst>
          <a:lin ang="2700000" scaled="0"/>
        </a:gradFill>
        <a:effectLst/>
      </p:bgPr>
    </p:bg>
    <p:spTree>
      <p:nvGrpSpPr>
        <p:cNvPr id="1" name=""/>
        <p:cNvGrpSpPr/>
        <p:nvPr/>
      </p:nvGrpSpPr>
      <p:grpSpPr>
        <a:xfrm>
          <a:off x="0" y="0"/>
          <a:ext cx="0" cy="0"/>
          <a:chOff x="0" y="0"/>
          <a:chExt cx="0" cy="0"/>
        </a:xfrm>
      </p:grpSpPr>
      <p:sp>
        <p:nvSpPr>
          <p:cNvPr id="2" name="Content Placeholder 9"/>
          <p:cNvSpPr>
            <a:spLocks noGrp="1"/>
          </p:cNvSpPr>
          <p:nvPr>
            <p:ph sz="quarter" idx="18"/>
          </p:nvPr>
        </p:nvSpPr>
        <p:spPr>
          <a:xfrm>
            <a:off x="587377" y="5013325"/>
            <a:ext cx="5400000" cy="1251502"/>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3" name="Content Placeholder 9"/>
          <p:cNvSpPr>
            <a:spLocks noGrp="1"/>
          </p:cNvSpPr>
          <p:nvPr>
            <p:ph sz="quarter" idx="36"/>
          </p:nvPr>
        </p:nvSpPr>
        <p:spPr>
          <a:xfrm>
            <a:off x="6203950" y="5013325"/>
            <a:ext cx="5400000" cy="1251502"/>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4" name="Content Placeholder 9"/>
          <p:cNvSpPr>
            <a:spLocks noGrp="1"/>
          </p:cNvSpPr>
          <p:nvPr>
            <p:ph sz="quarter" idx="39"/>
          </p:nvPr>
        </p:nvSpPr>
        <p:spPr>
          <a:xfrm>
            <a:off x="6203950" y="1941920"/>
            <a:ext cx="5401164" cy="2852598"/>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5" name="Content Placeholder 9"/>
          <p:cNvSpPr>
            <a:spLocks noGrp="1"/>
          </p:cNvSpPr>
          <p:nvPr>
            <p:ph sz="quarter" idx="21"/>
          </p:nvPr>
        </p:nvSpPr>
        <p:spPr>
          <a:xfrm>
            <a:off x="587376" y="1941920"/>
            <a:ext cx="5398291" cy="2852598"/>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6" name="Intro Placeholder"/>
          <p:cNvSpPr>
            <a:spLocks noGrp="1"/>
          </p:cNvSpPr>
          <p:nvPr>
            <p:ph type="body" sz="quarter" idx="19"/>
          </p:nvPr>
        </p:nvSpPr>
        <p:spPr>
          <a:xfrm>
            <a:off x="588625" y="1296391"/>
            <a:ext cx="11016000" cy="422873"/>
          </a:xfrm>
        </p:spPr>
        <p:txBody>
          <a:bodyPr lIns="0" tIns="0" rIns="0" bIns="0">
            <a:noAutofit/>
          </a:bodyPr>
          <a:lstStyle>
            <a:lvl1pPr marL="0" indent="0">
              <a:lnSpc>
                <a:spcPct val="110000"/>
              </a:lnSpc>
              <a:spcBef>
                <a:spcPts val="600"/>
              </a:spcBef>
              <a:buNone/>
              <a:defRPr sz="1300">
                <a:solidFill>
                  <a:schemeClr val="tx1"/>
                </a:solidFill>
              </a:defRPr>
            </a:lvl1pPr>
          </a:lstStyle>
          <a:p>
            <a:pPr lvl="0"/>
            <a:r>
              <a:rPr lang="en-US"/>
              <a:t>Click to edit intro text</a:t>
            </a:r>
          </a:p>
        </p:txBody>
      </p:sp>
      <p:sp>
        <p:nvSpPr>
          <p:cNvPr id="7" name="Title Placeholde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noAutofit/>
          </a:bodyPr>
          <a:lstStyle>
            <a:lvl1pPr algn="l">
              <a:lnSpc>
                <a:spcPct val="85000"/>
              </a:lnSpc>
              <a:defRPr sz="3600" b="1" spc="-150" baseline="0">
                <a:solidFill>
                  <a:schemeClr val="tx1"/>
                </a:solidFill>
                <a:latin typeface="+mj-lt"/>
              </a:defRPr>
            </a:lvl1pPr>
          </a:lstStyle>
          <a:p>
            <a:pPr lvl="0"/>
            <a:r>
              <a:rPr lang="en-US" dirty="0"/>
              <a:t>Click To Edit Master Text Styles</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5BoxV1">
    <p:bg>
      <p:bgPr>
        <a:gradFill>
          <a:gsLst>
            <a:gs pos="50000">
              <a:schemeClr val="bg2"/>
            </a:gs>
            <a:gs pos="0">
              <a:schemeClr val="tx2"/>
            </a:gs>
            <a:gs pos="100000">
              <a:schemeClr val="tx2"/>
            </a:gs>
          </a:gsLst>
          <a:lin ang="2700000" scaled="0"/>
        </a:gradFill>
        <a:effectLst/>
      </p:bgPr>
    </p:bg>
    <p:spTree>
      <p:nvGrpSpPr>
        <p:cNvPr id="1" name=""/>
        <p:cNvGrpSpPr/>
        <p:nvPr/>
      </p:nvGrpSpPr>
      <p:grpSpPr>
        <a:xfrm>
          <a:off x="0" y="0"/>
          <a:ext cx="0" cy="0"/>
          <a:chOff x="0" y="0"/>
          <a:chExt cx="0" cy="0"/>
        </a:xfrm>
      </p:grpSpPr>
      <p:sp>
        <p:nvSpPr>
          <p:cNvPr id="3" name="Content Placeholder 9">
            <a:extLst>
              <a:ext uri="{FF2B5EF4-FFF2-40B4-BE49-F238E27FC236}">
                <a16:creationId xmlns:a16="http://schemas.microsoft.com/office/drawing/2014/main" id="{869B5C48-DCC9-8553-4B07-B68CBD8B1512}"/>
              </a:ext>
            </a:extLst>
          </p:cNvPr>
          <p:cNvSpPr>
            <a:spLocks noGrp="1"/>
          </p:cNvSpPr>
          <p:nvPr>
            <p:ph sz="quarter" idx="13"/>
          </p:nvPr>
        </p:nvSpPr>
        <p:spPr>
          <a:xfrm>
            <a:off x="2837688" y="1484313"/>
            <a:ext cx="2016000" cy="4780514"/>
          </a:xfrm>
          <a:noFill/>
          <a:ln w="12700">
            <a:solidFill>
              <a:schemeClr val="tx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4" name="Content Placeholder 9">
            <a:extLst>
              <a:ext uri="{FF2B5EF4-FFF2-40B4-BE49-F238E27FC236}">
                <a16:creationId xmlns:a16="http://schemas.microsoft.com/office/drawing/2014/main" id="{BC6F658A-7D5B-64CD-244D-94A16F3EE3A6}"/>
              </a:ext>
            </a:extLst>
          </p:cNvPr>
          <p:cNvSpPr>
            <a:spLocks noGrp="1"/>
          </p:cNvSpPr>
          <p:nvPr>
            <p:ph sz="quarter" idx="14"/>
          </p:nvPr>
        </p:nvSpPr>
        <p:spPr>
          <a:xfrm>
            <a:off x="587376" y="1484433"/>
            <a:ext cx="2016000" cy="4779524"/>
          </a:xfrm>
          <a:noFill/>
          <a:ln w="12700">
            <a:solidFill>
              <a:schemeClr val="tx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5" name="Content Placeholder 9">
            <a:extLst>
              <a:ext uri="{FF2B5EF4-FFF2-40B4-BE49-F238E27FC236}">
                <a16:creationId xmlns:a16="http://schemas.microsoft.com/office/drawing/2014/main" id="{839ADCA9-5DBB-54EF-C3F2-6EB53E34100C}"/>
              </a:ext>
            </a:extLst>
          </p:cNvPr>
          <p:cNvSpPr>
            <a:spLocks noGrp="1"/>
          </p:cNvSpPr>
          <p:nvPr>
            <p:ph sz="quarter" idx="15"/>
          </p:nvPr>
        </p:nvSpPr>
        <p:spPr>
          <a:xfrm>
            <a:off x="5088000" y="1484313"/>
            <a:ext cx="2016000" cy="4780514"/>
          </a:xfrm>
          <a:noFill/>
          <a:ln w="12700">
            <a:solidFill>
              <a:schemeClr val="tx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593173"/>
            <a:ext cx="11017250" cy="470898"/>
          </a:xfrm>
          <a:prstGeom prst="rect">
            <a:avLst/>
          </a:prstGeom>
        </p:spPr>
        <p:txBody>
          <a:bodyPr vert="horz" wrap="square" lIns="0" tIns="0" rIns="0" bIns="0" rtlCol="0" anchor="ctr" anchorCtr="0">
            <a:noAutofit/>
          </a:bodyPr>
          <a:lstStyle>
            <a:lvl1pPr algn="l">
              <a:lnSpc>
                <a:spcPct val="85000"/>
              </a:lnSpc>
              <a:defRPr sz="3600" b="1" spc="-150" baseline="0">
                <a:solidFill>
                  <a:schemeClr val="tx1"/>
                </a:solidFill>
                <a:latin typeface="+mj-lt"/>
              </a:defRPr>
            </a:lvl1pPr>
          </a:lstStyle>
          <a:p>
            <a:pPr lvl="0"/>
            <a:r>
              <a:rPr lang="en-US" dirty="0"/>
              <a:t>Click To Edit Master Text</a:t>
            </a:r>
            <a:r>
              <a:rPr lang="ru-RU" dirty="0"/>
              <a:t> </a:t>
            </a:r>
            <a:r>
              <a:rPr lang="en-US" dirty="0"/>
              <a:t>Styles</a:t>
            </a:r>
            <a:endParaRPr lang="ru-RU" dirty="0"/>
          </a:p>
        </p:txBody>
      </p:sp>
      <p:sp>
        <p:nvSpPr>
          <p:cNvPr id="11" name="Content Placeholder 9">
            <a:extLst>
              <a:ext uri="{FF2B5EF4-FFF2-40B4-BE49-F238E27FC236}">
                <a16:creationId xmlns:a16="http://schemas.microsoft.com/office/drawing/2014/main" id="{A39762DC-F32E-4312-37A4-5EDA389CDD92}"/>
              </a:ext>
            </a:extLst>
          </p:cNvPr>
          <p:cNvSpPr>
            <a:spLocks noGrp="1"/>
          </p:cNvSpPr>
          <p:nvPr>
            <p:ph sz="quarter" idx="16"/>
          </p:nvPr>
        </p:nvSpPr>
        <p:spPr>
          <a:xfrm>
            <a:off x="7338312" y="1484313"/>
            <a:ext cx="2016000" cy="4780514"/>
          </a:xfrm>
          <a:noFill/>
          <a:ln w="12700">
            <a:solidFill>
              <a:schemeClr val="tx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2" name="Content Placeholder 9">
            <a:extLst>
              <a:ext uri="{FF2B5EF4-FFF2-40B4-BE49-F238E27FC236}">
                <a16:creationId xmlns:a16="http://schemas.microsoft.com/office/drawing/2014/main" id="{0B6E4715-FC37-803D-1811-9EDAF51DD92D}"/>
              </a:ext>
            </a:extLst>
          </p:cNvPr>
          <p:cNvSpPr>
            <a:spLocks noGrp="1"/>
          </p:cNvSpPr>
          <p:nvPr>
            <p:ph sz="quarter" idx="17"/>
          </p:nvPr>
        </p:nvSpPr>
        <p:spPr>
          <a:xfrm>
            <a:off x="9588624" y="1484313"/>
            <a:ext cx="2016000" cy="4780514"/>
          </a:xfrm>
          <a:noFill/>
          <a:ln w="12700">
            <a:solidFill>
              <a:schemeClr val="tx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37463150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5BoxIntroV1">
    <p:bg>
      <p:bgPr>
        <a:gradFill>
          <a:gsLst>
            <a:gs pos="50000">
              <a:schemeClr val="tx2"/>
            </a:gs>
            <a:gs pos="0">
              <a:schemeClr val="bg2"/>
            </a:gs>
            <a:gs pos="100000">
              <a:schemeClr val="tx2"/>
            </a:gs>
          </a:gsLst>
          <a:lin ang="2700000" scaled="0"/>
        </a:gradFill>
        <a:effectLst/>
      </p:bgPr>
    </p:bg>
    <p:spTree>
      <p:nvGrpSpPr>
        <p:cNvPr id="1" name=""/>
        <p:cNvGrpSpPr/>
        <p:nvPr/>
      </p:nvGrpSpPr>
      <p:grpSpPr>
        <a:xfrm>
          <a:off x="0" y="0"/>
          <a:ext cx="0" cy="0"/>
          <a:chOff x="0" y="0"/>
          <a:chExt cx="0" cy="0"/>
        </a:xfrm>
      </p:grpSpPr>
      <p:sp>
        <p:nvSpPr>
          <p:cNvPr id="2" name="Content Placeholder 9"/>
          <p:cNvSpPr>
            <a:spLocks noGrp="1"/>
          </p:cNvSpPr>
          <p:nvPr>
            <p:ph sz="quarter" idx="13"/>
          </p:nvPr>
        </p:nvSpPr>
        <p:spPr>
          <a:xfrm>
            <a:off x="2837688" y="1959882"/>
            <a:ext cx="2016000" cy="4312202"/>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3" name="Content Placeholder 9"/>
          <p:cNvSpPr>
            <a:spLocks noGrp="1"/>
          </p:cNvSpPr>
          <p:nvPr>
            <p:ph sz="quarter" idx="14"/>
          </p:nvPr>
        </p:nvSpPr>
        <p:spPr>
          <a:xfrm>
            <a:off x="587376" y="1960775"/>
            <a:ext cx="2016000" cy="4311309"/>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4" name="Content Placeholder 9"/>
          <p:cNvSpPr>
            <a:spLocks noGrp="1"/>
          </p:cNvSpPr>
          <p:nvPr>
            <p:ph sz="quarter" idx="15"/>
          </p:nvPr>
        </p:nvSpPr>
        <p:spPr>
          <a:xfrm>
            <a:off x="5088000" y="1959882"/>
            <a:ext cx="2016000" cy="4312202"/>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5" name="Content Placeholder 9"/>
          <p:cNvSpPr>
            <a:spLocks noGrp="1"/>
          </p:cNvSpPr>
          <p:nvPr>
            <p:ph sz="quarter" idx="16"/>
          </p:nvPr>
        </p:nvSpPr>
        <p:spPr>
          <a:xfrm>
            <a:off x="7338312" y="1959882"/>
            <a:ext cx="2016000" cy="4312202"/>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6" name="Content Placeholder 9"/>
          <p:cNvSpPr>
            <a:spLocks noGrp="1"/>
          </p:cNvSpPr>
          <p:nvPr>
            <p:ph sz="quarter" idx="17"/>
          </p:nvPr>
        </p:nvSpPr>
        <p:spPr>
          <a:xfrm>
            <a:off x="9588624" y="1959882"/>
            <a:ext cx="2016000" cy="4312202"/>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7" name="Intro Placeholder"/>
          <p:cNvSpPr>
            <a:spLocks noGrp="1"/>
          </p:cNvSpPr>
          <p:nvPr>
            <p:ph type="body" sz="quarter" idx="19"/>
          </p:nvPr>
        </p:nvSpPr>
        <p:spPr>
          <a:xfrm>
            <a:off x="588625" y="1296391"/>
            <a:ext cx="11016000" cy="422873"/>
          </a:xfrm>
        </p:spPr>
        <p:txBody>
          <a:bodyPr lIns="0" tIns="0" rIns="0" bIns="0">
            <a:noAutofit/>
          </a:bodyPr>
          <a:lstStyle>
            <a:lvl1pPr marL="0" indent="0">
              <a:lnSpc>
                <a:spcPct val="110000"/>
              </a:lnSpc>
              <a:spcBef>
                <a:spcPts val="600"/>
              </a:spcBef>
              <a:buNone/>
              <a:defRPr sz="1300">
                <a:solidFill>
                  <a:schemeClr val="tx1"/>
                </a:solidFill>
              </a:defRPr>
            </a:lvl1pPr>
          </a:lstStyle>
          <a:p>
            <a:pPr lvl="0"/>
            <a:r>
              <a:rPr lang="en-US"/>
              <a:t>Click to edit intro text</a:t>
            </a:r>
          </a:p>
        </p:txBody>
      </p:sp>
      <p:sp>
        <p:nvSpPr>
          <p:cNvPr id="8" name="Title Placeholde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noAutofit/>
          </a:bodyPr>
          <a:lstStyle>
            <a:lvl1pPr algn="l">
              <a:lnSpc>
                <a:spcPct val="85000"/>
              </a:lnSpc>
              <a:defRPr sz="3600" b="1" spc="-150" baseline="0">
                <a:solidFill>
                  <a:schemeClr val="tx1"/>
                </a:solidFill>
                <a:latin typeface="+mj-lt"/>
              </a:defRPr>
            </a:lvl1pPr>
          </a:lstStyle>
          <a:p>
            <a:pPr lvl="0"/>
            <a:r>
              <a:rPr lang="en-US" dirty="0"/>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6BoxV1">
    <p:bg>
      <p:bgPr>
        <a:gradFill>
          <a:gsLst>
            <a:gs pos="50000">
              <a:schemeClr val="bg2"/>
            </a:gs>
            <a:gs pos="0">
              <a:schemeClr val="tx2"/>
            </a:gs>
            <a:gs pos="100000">
              <a:schemeClr val="bg2"/>
            </a:gs>
          </a:gsLst>
          <a:lin ang="2700000" scaled="0"/>
        </a:gradFill>
        <a:effectLst/>
      </p:bgPr>
    </p:bg>
    <p:spTree>
      <p:nvGrpSpPr>
        <p:cNvPr id="1" name=""/>
        <p:cNvGrpSpPr/>
        <p:nvPr/>
      </p:nvGrpSpPr>
      <p:grpSpPr>
        <a:xfrm>
          <a:off x="0" y="0"/>
          <a:ext cx="0" cy="0"/>
          <a:chOff x="0" y="0"/>
          <a:chExt cx="0" cy="0"/>
        </a:xfrm>
      </p:grpSpPr>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592279"/>
            <a:ext cx="11017250" cy="470898"/>
          </a:xfrm>
          <a:prstGeom prst="rect">
            <a:avLst/>
          </a:prstGeom>
        </p:spPr>
        <p:txBody>
          <a:bodyPr vert="horz" wrap="square" lIns="0" tIns="0" rIns="0" bIns="0" rtlCol="0" anchor="ctr" anchorCtr="0">
            <a:noAutofit/>
          </a:bodyPr>
          <a:lstStyle>
            <a:lvl1pPr algn="l">
              <a:lnSpc>
                <a:spcPct val="85000"/>
              </a:lnSpc>
              <a:defRPr sz="3600" b="1" spc="-150" baseline="0">
                <a:solidFill>
                  <a:schemeClr val="tx1"/>
                </a:solidFill>
                <a:latin typeface="+mj-lt"/>
              </a:defRPr>
            </a:lvl1pPr>
          </a:lstStyle>
          <a:p>
            <a:pPr lvl="0"/>
            <a:r>
              <a:rPr lang="en-US" dirty="0"/>
              <a:t>Click To Edit Master Text</a:t>
            </a:r>
            <a:r>
              <a:rPr lang="ru-RU" dirty="0"/>
              <a:t> </a:t>
            </a:r>
            <a:r>
              <a:rPr lang="en-US" dirty="0"/>
              <a:t>Styles</a:t>
            </a:r>
            <a:endParaRPr lang="ru-RU" dirty="0"/>
          </a:p>
        </p:txBody>
      </p:sp>
      <p:sp>
        <p:nvSpPr>
          <p:cNvPr id="3" name="Content Placeholder 9">
            <a:extLst>
              <a:ext uri="{FF2B5EF4-FFF2-40B4-BE49-F238E27FC236}">
                <a16:creationId xmlns:a16="http://schemas.microsoft.com/office/drawing/2014/main" id="{4E54D30F-ACC0-5C7A-352E-FDFDF2DDF277}"/>
              </a:ext>
            </a:extLst>
          </p:cNvPr>
          <p:cNvSpPr>
            <a:spLocks noGrp="1"/>
          </p:cNvSpPr>
          <p:nvPr>
            <p:ph sz="quarter" idx="18"/>
          </p:nvPr>
        </p:nvSpPr>
        <p:spPr>
          <a:xfrm>
            <a:off x="587377" y="3979721"/>
            <a:ext cx="3529012" cy="2286000"/>
          </a:xfrm>
          <a:noFill/>
          <a:ln w="12700">
            <a:solidFill>
              <a:schemeClr val="tx1"/>
            </a:solidFill>
          </a:ln>
        </p:spPr>
        <p:txBody>
          <a:bodyPr lIns="216000" tIns="216000" rIns="216000" bIns="108000" anchor="t" anchorCtr="0">
            <a:noAutofit/>
          </a:bodyPr>
          <a:lstStyle>
            <a:lvl1pPr marL="0">
              <a:lnSpc>
                <a:spcPct val="110000"/>
              </a:lnSpc>
              <a:spcBef>
                <a:spcPts val="600"/>
              </a:spcBef>
              <a:buFont typeface="Arial" panose="020B0604020202020204" pitchFamily="34" charset="0"/>
              <a:buNone/>
              <a:defRPr sz="1300">
                <a:ln w="12700">
                  <a:noFill/>
                </a:ln>
              </a:defRPr>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dirty="0"/>
              <a:t>Click to edit Master text styles</a:t>
            </a:r>
          </a:p>
        </p:txBody>
      </p:sp>
      <p:sp>
        <p:nvSpPr>
          <p:cNvPr id="8" name="Content Placeholder 9">
            <a:extLst>
              <a:ext uri="{FF2B5EF4-FFF2-40B4-BE49-F238E27FC236}">
                <a16:creationId xmlns:a16="http://schemas.microsoft.com/office/drawing/2014/main" id="{27D9EDC3-E389-37C6-6F1A-1F0F1AF8C0D7}"/>
              </a:ext>
            </a:extLst>
          </p:cNvPr>
          <p:cNvSpPr>
            <a:spLocks noGrp="1"/>
          </p:cNvSpPr>
          <p:nvPr>
            <p:ph sz="quarter" idx="19"/>
          </p:nvPr>
        </p:nvSpPr>
        <p:spPr>
          <a:xfrm>
            <a:off x="4331515" y="3979721"/>
            <a:ext cx="3528850" cy="2286000"/>
          </a:xfrm>
          <a:noFill/>
          <a:ln w="12700">
            <a:solidFill>
              <a:schemeClr val="tx1"/>
            </a:solidFill>
          </a:ln>
        </p:spPr>
        <p:txBody>
          <a:bodyPr lIns="216000" tIns="216000" rIns="216000" bIns="108000" anchor="t" anchorCtr="0">
            <a:noAutofit/>
          </a:bodyPr>
          <a:lstStyle>
            <a:lvl1pPr marL="0">
              <a:lnSpc>
                <a:spcPct val="110000"/>
              </a:lnSpc>
              <a:spcBef>
                <a:spcPts val="600"/>
              </a:spcBef>
              <a:buFont typeface="Arial" panose="020B0604020202020204" pitchFamily="34" charset="0"/>
              <a:buNone/>
              <a:defRPr sz="1300">
                <a:ln w="12700">
                  <a:noFill/>
                </a:ln>
              </a:defRPr>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5" name="Content Placeholder 9">
            <a:extLst>
              <a:ext uri="{FF2B5EF4-FFF2-40B4-BE49-F238E27FC236}">
                <a16:creationId xmlns:a16="http://schemas.microsoft.com/office/drawing/2014/main" id="{51DBE1E3-553C-153D-3BE2-5F7EE61B349C}"/>
              </a:ext>
            </a:extLst>
          </p:cNvPr>
          <p:cNvSpPr>
            <a:spLocks noGrp="1"/>
          </p:cNvSpPr>
          <p:nvPr>
            <p:ph sz="quarter" idx="36"/>
          </p:nvPr>
        </p:nvSpPr>
        <p:spPr>
          <a:xfrm>
            <a:off x="8075491" y="3979721"/>
            <a:ext cx="3528850" cy="2286000"/>
          </a:xfrm>
          <a:noFill/>
          <a:ln w="12700">
            <a:solidFill>
              <a:schemeClr val="tx1"/>
            </a:solidFill>
          </a:ln>
        </p:spPr>
        <p:txBody>
          <a:bodyPr lIns="216000" tIns="216000" rIns="216000" bIns="108000" anchor="t" anchorCtr="0">
            <a:noAutofit/>
          </a:bodyPr>
          <a:lstStyle>
            <a:lvl1pPr marL="0">
              <a:lnSpc>
                <a:spcPct val="110000"/>
              </a:lnSpc>
              <a:spcBef>
                <a:spcPts val="600"/>
              </a:spcBef>
              <a:buFont typeface="Arial" panose="020B0604020202020204" pitchFamily="34" charset="0"/>
              <a:buNone/>
              <a:defRPr sz="1300">
                <a:ln w="12700">
                  <a:noFill/>
                </a:ln>
              </a:defRPr>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21" name="Content Placeholder 9">
            <a:extLst>
              <a:ext uri="{FF2B5EF4-FFF2-40B4-BE49-F238E27FC236}">
                <a16:creationId xmlns:a16="http://schemas.microsoft.com/office/drawing/2014/main" id="{032BCC0D-5AD0-B8F0-DE20-06B254A29A53}"/>
              </a:ext>
            </a:extLst>
          </p:cNvPr>
          <p:cNvSpPr>
            <a:spLocks noGrp="1"/>
          </p:cNvSpPr>
          <p:nvPr>
            <p:ph sz="quarter" idx="37"/>
          </p:nvPr>
        </p:nvSpPr>
        <p:spPr>
          <a:xfrm>
            <a:off x="587501" y="1484314"/>
            <a:ext cx="3529012" cy="2286000"/>
          </a:xfrm>
          <a:noFill/>
          <a:ln w="12700">
            <a:solidFill>
              <a:schemeClr val="tx1"/>
            </a:solidFill>
          </a:ln>
        </p:spPr>
        <p:txBody>
          <a:bodyPr lIns="216000" tIns="216000" rIns="216000" bIns="108000" anchor="t" anchorCtr="0">
            <a:noAutofit/>
          </a:bodyPr>
          <a:lstStyle>
            <a:lvl1pPr marL="0">
              <a:lnSpc>
                <a:spcPct val="110000"/>
              </a:lnSpc>
              <a:spcBef>
                <a:spcPts val="600"/>
              </a:spcBef>
              <a:buFont typeface="Arial" panose="020B0604020202020204" pitchFamily="34" charset="0"/>
              <a:buNone/>
              <a:defRPr sz="1300">
                <a:ln w="12700">
                  <a:noFill/>
                </a:ln>
              </a:defRPr>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22" name="Content Placeholder 9">
            <a:extLst>
              <a:ext uri="{FF2B5EF4-FFF2-40B4-BE49-F238E27FC236}">
                <a16:creationId xmlns:a16="http://schemas.microsoft.com/office/drawing/2014/main" id="{ED23215E-C919-5A45-0525-70B357C6C5E5}"/>
              </a:ext>
            </a:extLst>
          </p:cNvPr>
          <p:cNvSpPr>
            <a:spLocks noGrp="1"/>
          </p:cNvSpPr>
          <p:nvPr>
            <p:ph sz="quarter" idx="38"/>
          </p:nvPr>
        </p:nvSpPr>
        <p:spPr>
          <a:xfrm>
            <a:off x="4332288" y="1484313"/>
            <a:ext cx="3528850" cy="2286000"/>
          </a:xfrm>
          <a:noFill/>
          <a:ln w="12700">
            <a:solidFill>
              <a:schemeClr val="tx1"/>
            </a:solidFill>
          </a:ln>
        </p:spPr>
        <p:txBody>
          <a:bodyPr lIns="216000" tIns="216000" rIns="216000" bIns="108000" anchor="t" anchorCtr="0">
            <a:noAutofit/>
          </a:bodyPr>
          <a:lstStyle>
            <a:lvl1pPr marL="0">
              <a:lnSpc>
                <a:spcPct val="110000"/>
              </a:lnSpc>
              <a:spcBef>
                <a:spcPts val="600"/>
              </a:spcBef>
              <a:buFont typeface="Arial" panose="020B0604020202020204" pitchFamily="34" charset="0"/>
              <a:buNone/>
              <a:defRPr sz="1300">
                <a:ln w="12700">
                  <a:noFill/>
                </a:ln>
              </a:defRPr>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23" name="Content Placeholder 9">
            <a:extLst>
              <a:ext uri="{FF2B5EF4-FFF2-40B4-BE49-F238E27FC236}">
                <a16:creationId xmlns:a16="http://schemas.microsoft.com/office/drawing/2014/main" id="{29FD2E25-8539-ABD8-BDBB-BA6629D0ABA7}"/>
              </a:ext>
            </a:extLst>
          </p:cNvPr>
          <p:cNvSpPr>
            <a:spLocks noGrp="1"/>
          </p:cNvSpPr>
          <p:nvPr>
            <p:ph sz="quarter" idx="39"/>
          </p:nvPr>
        </p:nvSpPr>
        <p:spPr>
          <a:xfrm>
            <a:off x="8076264" y="1484313"/>
            <a:ext cx="3528850" cy="2286000"/>
          </a:xfrm>
          <a:noFill/>
          <a:ln w="12700">
            <a:solidFill>
              <a:schemeClr val="tx1"/>
            </a:solidFill>
          </a:ln>
        </p:spPr>
        <p:txBody>
          <a:bodyPr lIns="216000" tIns="216000" rIns="216000" bIns="108000" anchor="t" anchorCtr="0">
            <a:noAutofit/>
          </a:bodyPr>
          <a:lstStyle>
            <a:lvl1pPr marL="0">
              <a:lnSpc>
                <a:spcPct val="110000"/>
              </a:lnSpc>
              <a:spcBef>
                <a:spcPts val="600"/>
              </a:spcBef>
              <a:buFont typeface="Arial" panose="020B0604020202020204" pitchFamily="34" charset="0"/>
              <a:buNone/>
              <a:defRPr sz="1300">
                <a:ln w="12700">
                  <a:noFill/>
                </a:ln>
              </a:defRPr>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40641329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6BoxIntroV1">
    <p:bg>
      <p:bgPr>
        <a:gradFill>
          <a:gsLst>
            <a:gs pos="50000">
              <a:schemeClr val="tx2"/>
            </a:gs>
            <a:gs pos="0">
              <a:schemeClr val="bg2"/>
            </a:gs>
            <a:gs pos="100000">
              <a:schemeClr val="bg2"/>
            </a:gs>
          </a:gsLst>
          <a:lin ang="2700000" scaled="0"/>
        </a:gradFill>
        <a:effectLst/>
      </p:bgPr>
    </p:bg>
    <p:spTree>
      <p:nvGrpSpPr>
        <p:cNvPr id="1" name=""/>
        <p:cNvGrpSpPr/>
        <p:nvPr/>
      </p:nvGrpSpPr>
      <p:grpSpPr>
        <a:xfrm>
          <a:off x="0" y="0"/>
          <a:ext cx="0" cy="0"/>
          <a:chOff x="0" y="0"/>
          <a:chExt cx="0" cy="0"/>
        </a:xfrm>
      </p:grpSpPr>
      <p:sp>
        <p:nvSpPr>
          <p:cNvPr id="2" name="Content Placeholder 9"/>
          <p:cNvSpPr>
            <a:spLocks noGrp="1"/>
          </p:cNvSpPr>
          <p:nvPr>
            <p:ph sz="quarter" idx="41"/>
          </p:nvPr>
        </p:nvSpPr>
        <p:spPr>
          <a:xfrm>
            <a:off x="587539" y="4212827"/>
            <a:ext cx="3528850"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3" name="Content Placeholder 9"/>
          <p:cNvSpPr>
            <a:spLocks noGrp="1"/>
          </p:cNvSpPr>
          <p:nvPr>
            <p:ph sz="quarter" idx="44"/>
          </p:nvPr>
        </p:nvSpPr>
        <p:spPr>
          <a:xfrm>
            <a:off x="587376" y="1944827"/>
            <a:ext cx="3528850"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4" name="Content Placeholder 9"/>
          <p:cNvSpPr>
            <a:spLocks noGrp="1"/>
          </p:cNvSpPr>
          <p:nvPr>
            <p:ph sz="quarter" idx="45"/>
          </p:nvPr>
        </p:nvSpPr>
        <p:spPr>
          <a:xfrm>
            <a:off x="4332288" y="4212827"/>
            <a:ext cx="3528850"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5" name="Content Placeholder 9"/>
          <p:cNvSpPr>
            <a:spLocks noGrp="1"/>
          </p:cNvSpPr>
          <p:nvPr>
            <p:ph sz="quarter" idx="46"/>
          </p:nvPr>
        </p:nvSpPr>
        <p:spPr>
          <a:xfrm>
            <a:off x="4332288" y="1944827"/>
            <a:ext cx="3528850"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6" name="Content Placeholder 9"/>
          <p:cNvSpPr>
            <a:spLocks noGrp="1"/>
          </p:cNvSpPr>
          <p:nvPr>
            <p:ph sz="quarter" idx="47"/>
          </p:nvPr>
        </p:nvSpPr>
        <p:spPr>
          <a:xfrm>
            <a:off x="8075491" y="4212827"/>
            <a:ext cx="3528850"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7" name="Content Placeholder 9"/>
          <p:cNvSpPr>
            <a:spLocks noGrp="1"/>
          </p:cNvSpPr>
          <p:nvPr>
            <p:ph sz="quarter" idx="48"/>
          </p:nvPr>
        </p:nvSpPr>
        <p:spPr>
          <a:xfrm>
            <a:off x="8075491" y="1944827"/>
            <a:ext cx="3528850"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8" name="Intro Placeholder"/>
          <p:cNvSpPr>
            <a:spLocks noGrp="1"/>
          </p:cNvSpPr>
          <p:nvPr>
            <p:ph type="body" sz="quarter" idx="19"/>
          </p:nvPr>
        </p:nvSpPr>
        <p:spPr>
          <a:xfrm>
            <a:off x="588625" y="1296391"/>
            <a:ext cx="11016000" cy="422873"/>
          </a:xfrm>
        </p:spPr>
        <p:txBody>
          <a:bodyPr lIns="0" tIns="0" rIns="0" bIns="0">
            <a:noAutofit/>
          </a:bodyPr>
          <a:lstStyle>
            <a:lvl1pPr marL="0" indent="0">
              <a:lnSpc>
                <a:spcPct val="110000"/>
              </a:lnSpc>
              <a:spcBef>
                <a:spcPts val="600"/>
              </a:spcBef>
              <a:buNone/>
              <a:defRPr sz="1300">
                <a:solidFill>
                  <a:schemeClr val="tx1"/>
                </a:solidFill>
              </a:defRPr>
            </a:lvl1pPr>
          </a:lstStyle>
          <a:p>
            <a:pPr lvl="0"/>
            <a:r>
              <a:rPr lang="en-US"/>
              <a:t>Click to edit intro text</a:t>
            </a:r>
          </a:p>
        </p:txBody>
      </p:sp>
      <p:sp>
        <p:nvSpPr>
          <p:cNvPr id="9" name="Title Placeholde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noAutofit/>
          </a:bodyPr>
          <a:lstStyle>
            <a:lvl1pPr algn="l">
              <a:lnSpc>
                <a:spcPct val="85000"/>
              </a:lnSpc>
              <a:defRPr sz="3600" b="1" spc="-150" baseline="0">
                <a:solidFill>
                  <a:schemeClr val="tx1"/>
                </a:solidFill>
                <a:latin typeface="+mj-lt"/>
              </a:defRPr>
            </a:lvl1pPr>
          </a:lstStyle>
          <a:p>
            <a:pPr lvl="0"/>
            <a:r>
              <a:rPr lang="en-US" dirty="0"/>
              <a:t>Click To Edit Master Text Styles</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8BoxV1">
    <p:bg>
      <p:bgPr>
        <a:gradFill>
          <a:gsLst>
            <a:gs pos="50000">
              <a:schemeClr val="bg2"/>
            </a:gs>
            <a:gs pos="0">
              <a:schemeClr val="tx2"/>
            </a:gs>
            <a:gs pos="100000">
              <a:schemeClr val="tx2"/>
            </a:gs>
          </a:gsLst>
          <a:lin ang="2700000" scaled="0"/>
        </a:gradFill>
        <a:effectLst/>
      </p:bgPr>
    </p:bg>
    <p:spTree>
      <p:nvGrpSpPr>
        <p:cNvPr id="1" name=""/>
        <p:cNvGrpSpPr/>
        <p:nvPr/>
      </p:nvGrpSpPr>
      <p:grpSpPr>
        <a:xfrm>
          <a:off x="0" y="0"/>
          <a:ext cx="0" cy="0"/>
          <a:chOff x="0" y="0"/>
          <a:chExt cx="0" cy="0"/>
        </a:xfrm>
      </p:grpSpPr>
      <p:sp>
        <p:nvSpPr>
          <p:cNvPr id="3" name="Content Placeholder 9">
            <a:extLst>
              <a:ext uri="{FF2B5EF4-FFF2-40B4-BE49-F238E27FC236}">
                <a16:creationId xmlns:a16="http://schemas.microsoft.com/office/drawing/2014/main" id="{869B5C48-DCC9-8553-4B07-B68CBD8B1512}"/>
              </a:ext>
            </a:extLst>
          </p:cNvPr>
          <p:cNvSpPr>
            <a:spLocks noGrp="1"/>
          </p:cNvSpPr>
          <p:nvPr>
            <p:ph sz="quarter" idx="13"/>
          </p:nvPr>
        </p:nvSpPr>
        <p:spPr>
          <a:xfrm>
            <a:off x="3395663" y="1481329"/>
            <a:ext cx="2592267" cy="2286000"/>
          </a:xfrm>
          <a:noFill/>
          <a:ln w="12700">
            <a:solidFill>
              <a:schemeClr val="tx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4" name="Content Placeholder 9">
            <a:extLst>
              <a:ext uri="{FF2B5EF4-FFF2-40B4-BE49-F238E27FC236}">
                <a16:creationId xmlns:a16="http://schemas.microsoft.com/office/drawing/2014/main" id="{BC6F658A-7D5B-64CD-244D-94A16F3EE3A6}"/>
              </a:ext>
            </a:extLst>
          </p:cNvPr>
          <p:cNvSpPr>
            <a:spLocks noGrp="1"/>
          </p:cNvSpPr>
          <p:nvPr>
            <p:ph sz="quarter" idx="14"/>
          </p:nvPr>
        </p:nvSpPr>
        <p:spPr>
          <a:xfrm>
            <a:off x="587375" y="1482200"/>
            <a:ext cx="2592387" cy="2286000"/>
          </a:xfrm>
          <a:noFill/>
          <a:ln w="12700">
            <a:solidFill>
              <a:schemeClr val="tx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dirty="0"/>
              <a:t>Click to edit Master text styles</a:t>
            </a:r>
          </a:p>
        </p:txBody>
      </p:sp>
      <p:sp>
        <p:nvSpPr>
          <p:cNvPr id="5" name="Content Placeholder 9">
            <a:extLst>
              <a:ext uri="{FF2B5EF4-FFF2-40B4-BE49-F238E27FC236}">
                <a16:creationId xmlns:a16="http://schemas.microsoft.com/office/drawing/2014/main" id="{839ADCA9-5DBB-54EF-C3F2-6EB53E34100C}"/>
              </a:ext>
            </a:extLst>
          </p:cNvPr>
          <p:cNvSpPr>
            <a:spLocks noGrp="1"/>
          </p:cNvSpPr>
          <p:nvPr>
            <p:ph sz="quarter" idx="15"/>
          </p:nvPr>
        </p:nvSpPr>
        <p:spPr>
          <a:xfrm>
            <a:off x="6203950" y="1481329"/>
            <a:ext cx="2592267" cy="2286000"/>
          </a:xfrm>
          <a:noFill/>
          <a:ln w="12700">
            <a:solidFill>
              <a:schemeClr val="tx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596581"/>
            <a:ext cx="11017250" cy="470898"/>
          </a:xfrm>
          <a:prstGeom prst="rect">
            <a:avLst/>
          </a:prstGeom>
        </p:spPr>
        <p:txBody>
          <a:bodyPr vert="horz" wrap="square" lIns="0" tIns="0" rIns="0" bIns="0" rtlCol="0" anchor="ctr" anchorCtr="0">
            <a:noAutofit/>
          </a:bodyPr>
          <a:lstStyle>
            <a:lvl1pPr algn="l">
              <a:lnSpc>
                <a:spcPct val="85000"/>
              </a:lnSpc>
              <a:defRPr sz="3600" b="1" spc="-150" baseline="0">
                <a:solidFill>
                  <a:schemeClr val="tx1"/>
                </a:solidFill>
                <a:latin typeface="+mj-lt"/>
              </a:defRPr>
            </a:lvl1pPr>
          </a:lstStyle>
          <a:p>
            <a:pPr lvl="0"/>
            <a:r>
              <a:rPr lang="en-US" dirty="0"/>
              <a:t>Click To Edit Master Text</a:t>
            </a:r>
            <a:r>
              <a:rPr lang="ru-RU" dirty="0"/>
              <a:t> </a:t>
            </a:r>
            <a:r>
              <a:rPr lang="en-US" dirty="0"/>
              <a:t>Styles</a:t>
            </a:r>
            <a:endParaRPr lang="ru-RU" dirty="0"/>
          </a:p>
        </p:txBody>
      </p:sp>
      <p:sp>
        <p:nvSpPr>
          <p:cNvPr id="11" name="Content Placeholder 9">
            <a:extLst>
              <a:ext uri="{FF2B5EF4-FFF2-40B4-BE49-F238E27FC236}">
                <a16:creationId xmlns:a16="http://schemas.microsoft.com/office/drawing/2014/main" id="{A39762DC-F32E-4312-37A4-5EDA389CDD92}"/>
              </a:ext>
            </a:extLst>
          </p:cNvPr>
          <p:cNvSpPr>
            <a:spLocks noGrp="1"/>
          </p:cNvSpPr>
          <p:nvPr>
            <p:ph sz="quarter" idx="16"/>
          </p:nvPr>
        </p:nvSpPr>
        <p:spPr>
          <a:xfrm>
            <a:off x="9012358" y="1481329"/>
            <a:ext cx="2592267" cy="2286000"/>
          </a:xfrm>
          <a:noFill/>
          <a:ln w="12700">
            <a:solidFill>
              <a:schemeClr val="tx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2" name="Content Placeholder 9">
            <a:extLst>
              <a:ext uri="{FF2B5EF4-FFF2-40B4-BE49-F238E27FC236}">
                <a16:creationId xmlns:a16="http://schemas.microsoft.com/office/drawing/2014/main" id="{49FEEC98-96B4-267F-C01B-20EAA1E9CCBD}"/>
              </a:ext>
            </a:extLst>
          </p:cNvPr>
          <p:cNvSpPr>
            <a:spLocks noGrp="1"/>
          </p:cNvSpPr>
          <p:nvPr>
            <p:ph sz="quarter" idx="17"/>
          </p:nvPr>
        </p:nvSpPr>
        <p:spPr>
          <a:xfrm>
            <a:off x="3395662" y="3987800"/>
            <a:ext cx="2592267" cy="2286000"/>
          </a:xfrm>
          <a:noFill/>
          <a:ln w="12700">
            <a:solidFill>
              <a:schemeClr val="tx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6" name="Content Placeholder 9">
            <a:extLst>
              <a:ext uri="{FF2B5EF4-FFF2-40B4-BE49-F238E27FC236}">
                <a16:creationId xmlns:a16="http://schemas.microsoft.com/office/drawing/2014/main" id="{BECFCB75-68AE-CC3A-2067-2422287363B1}"/>
              </a:ext>
            </a:extLst>
          </p:cNvPr>
          <p:cNvSpPr>
            <a:spLocks noGrp="1"/>
          </p:cNvSpPr>
          <p:nvPr>
            <p:ph sz="quarter" idx="18"/>
          </p:nvPr>
        </p:nvSpPr>
        <p:spPr>
          <a:xfrm>
            <a:off x="587375" y="3988671"/>
            <a:ext cx="2592387" cy="2286000"/>
          </a:xfrm>
          <a:noFill/>
          <a:ln w="12700">
            <a:solidFill>
              <a:schemeClr val="tx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8" name="Content Placeholder 9">
            <a:extLst>
              <a:ext uri="{FF2B5EF4-FFF2-40B4-BE49-F238E27FC236}">
                <a16:creationId xmlns:a16="http://schemas.microsoft.com/office/drawing/2014/main" id="{6E968E43-0DB3-9745-3850-7316EF14BB83}"/>
              </a:ext>
            </a:extLst>
          </p:cNvPr>
          <p:cNvSpPr>
            <a:spLocks noGrp="1"/>
          </p:cNvSpPr>
          <p:nvPr>
            <p:ph sz="quarter" idx="19"/>
          </p:nvPr>
        </p:nvSpPr>
        <p:spPr>
          <a:xfrm>
            <a:off x="6203949" y="3987800"/>
            <a:ext cx="2592267" cy="2286000"/>
          </a:xfrm>
          <a:noFill/>
          <a:ln w="12700">
            <a:solidFill>
              <a:schemeClr val="tx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10" name="Content Placeholder 9">
            <a:extLst>
              <a:ext uri="{FF2B5EF4-FFF2-40B4-BE49-F238E27FC236}">
                <a16:creationId xmlns:a16="http://schemas.microsoft.com/office/drawing/2014/main" id="{2FCB410C-4026-6F50-F83E-18FE54E45706}"/>
              </a:ext>
            </a:extLst>
          </p:cNvPr>
          <p:cNvSpPr>
            <a:spLocks noGrp="1"/>
          </p:cNvSpPr>
          <p:nvPr>
            <p:ph sz="quarter" idx="20"/>
          </p:nvPr>
        </p:nvSpPr>
        <p:spPr>
          <a:xfrm>
            <a:off x="9012357" y="3987800"/>
            <a:ext cx="2592267" cy="2286000"/>
          </a:xfrm>
          <a:noFill/>
          <a:ln w="12700">
            <a:solidFill>
              <a:schemeClr val="tx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8525233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8BoxIntroV1">
    <p:bg>
      <p:bgPr>
        <a:gradFill>
          <a:gsLst>
            <a:gs pos="50000">
              <a:schemeClr val="tx2"/>
            </a:gs>
            <a:gs pos="0">
              <a:schemeClr val="tx2"/>
            </a:gs>
            <a:gs pos="100000">
              <a:schemeClr val="bg2"/>
            </a:gs>
          </a:gsLst>
          <a:lin ang="2700000" scaled="0"/>
        </a:gradFill>
        <a:effectLst/>
      </p:bgPr>
    </p:bg>
    <p:spTree>
      <p:nvGrpSpPr>
        <p:cNvPr id="1" name=""/>
        <p:cNvGrpSpPr/>
        <p:nvPr/>
      </p:nvGrpSpPr>
      <p:grpSpPr>
        <a:xfrm>
          <a:off x="0" y="0"/>
          <a:ext cx="0" cy="0"/>
          <a:chOff x="0" y="0"/>
          <a:chExt cx="0" cy="0"/>
        </a:xfrm>
      </p:grpSpPr>
      <p:sp>
        <p:nvSpPr>
          <p:cNvPr id="2" name="Content Placeholder 9"/>
          <p:cNvSpPr>
            <a:spLocks noGrp="1"/>
          </p:cNvSpPr>
          <p:nvPr>
            <p:ph sz="quarter" idx="21"/>
          </p:nvPr>
        </p:nvSpPr>
        <p:spPr>
          <a:xfrm>
            <a:off x="587497" y="1941419"/>
            <a:ext cx="2592267" cy="2052000"/>
          </a:xfrm>
          <a:prstGeom prst="rect">
            <a:avLst/>
          </a:prstGeom>
          <a:noFill/>
          <a:ln w="12700">
            <a:solidFill>
              <a:schemeClr val="tx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3" name="Content Placeholder 9"/>
          <p:cNvSpPr>
            <a:spLocks noGrp="1"/>
          </p:cNvSpPr>
          <p:nvPr>
            <p:ph sz="quarter" idx="25"/>
          </p:nvPr>
        </p:nvSpPr>
        <p:spPr>
          <a:xfrm>
            <a:off x="3395905" y="1941419"/>
            <a:ext cx="2592267" cy="2052000"/>
          </a:xfrm>
          <a:prstGeom prst="rect">
            <a:avLst/>
          </a:prstGeom>
          <a:noFill/>
          <a:ln w="12700">
            <a:solidFill>
              <a:schemeClr val="tx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4" name="Content Placeholder 9"/>
          <p:cNvSpPr>
            <a:spLocks noGrp="1"/>
          </p:cNvSpPr>
          <p:nvPr>
            <p:ph sz="quarter" idx="26"/>
          </p:nvPr>
        </p:nvSpPr>
        <p:spPr>
          <a:xfrm>
            <a:off x="6203950" y="1941419"/>
            <a:ext cx="2592267" cy="2052000"/>
          </a:xfrm>
          <a:prstGeom prst="rect">
            <a:avLst/>
          </a:prstGeom>
          <a:noFill/>
          <a:ln w="12700">
            <a:solidFill>
              <a:schemeClr val="tx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5" name="Content Placeholder 9"/>
          <p:cNvSpPr>
            <a:spLocks noGrp="1"/>
          </p:cNvSpPr>
          <p:nvPr>
            <p:ph sz="quarter" idx="27"/>
          </p:nvPr>
        </p:nvSpPr>
        <p:spPr>
          <a:xfrm>
            <a:off x="9012358" y="1941419"/>
            <a:ext cx="2592267" cy="2052000"/>
          </a:xfrm>
          <a:prstGeom prst="rect">
            <a:avLst/>
          </a:prstGeom>
          <a:noFill/>
          <a:ln w="12700">
            <a:solidFill>
              <a:schemeClr val="tx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6" name="Content Placeholder 9"/>
          <p:cNvSpPr>
            <a:spLocks noGrp="1"/>
          </p:cNvSpPr>
          <p:nvPr>
            <p:ph sz="quarter" idx="28"/>
          </p:nvPr>
        </p:nvSpPr>
        <p:spPr>
          <a:xfrm>
            <a:off x="587255" y="4212827"/>
            <a:ext cx="2592267" cy="2052000"/>
          </a:xfrm>
          <a:prstGeom prst="rect">
            <a:avLst/>
          </a:prstGeom>
          <a:noFill/>
          <a:ln w="12700">
            <a:solidFill>
              <a:schemeClr val="tx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7" name="Content Placeholder 9"/>
          <p:cNvSpPr>
            <a:spLocks noGrp="1"/>
          </p:cNvSpPr>
          <p:nvPr>
            <p:ph sz="quarter" idx="29"/>
          </p:nvPr>
        </p:nvSpPr>
        <p:spPr>
          <a:xfrm>
            <a:off x="3395663" y="4212827"/>
            <a:ext cx="2592267" cy="2052000"/>
          </a:xfrm>
          <a:prstGeom prst="rect">
            <a:avLst/>
          </a:prstGeom>
          <a:noFill/>
          <a:ln w="12700">
            <a:solidFill>
              <a:schemeClr val="tx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8" name="Content Placeholder 9"/>
          <p:cNvSpPr>
            <a:spLocks noGrp="1"/>
          </p:cNvSpPr>
          <p:nvPr>
            <p:ph sz="quarter" idx="30"/>
          </p:nvPr>
        </p:nvSpPr>
        <p:spPr>
          <a:xfrm>
            <a:off x="6203708" y="4212827"/>
            <a:ext cx="2592267" cy="2052000"/>
          </a:xfrm>
          <a:prstGeom prst="rect">
            <a:avLst/>
          </a:prstGeom>
          <a:noFill/>
          <a:ln w="12700">
            <a:solidFill>
              <a:schemeClr val="tx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9" name="Content Placeholder 9"/>
          <p:cNvSpPr>
            <a:spLocks noGrp="1"/>
          </p:cNvSpPr>
          <p:nvPr>
            <p:ph sz="quarter" idx="31"/>
          </p:nvPr>
        </p:nvSpPr>
        <p:spPr>
          <a:xfrm>
            <a:off x="9012116" y="4212827"/>
            <a:ext cx="2592267" cy="2052000"/>
          </a:xfrm>
          <a:prstGeom prst="rect">
            <a:avLst/>
          </a:prstGeom>
          <a:noFill/>
          <a:ln w="12700">
            <a:solidFill>
              <a:schemeClr val="tx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10" name="Intro Placeholder"/>
          <p:cNvSpPr>
            <a:spLocks noGrp="1"/>
          </p:cNvSpPr>
          <p:nvPr>
            <p:ph type="body" sz="quarter" idx="19"/>
          </p:nvPr>
        </p:nvSpPr>
        <p:spPr>
          <a:xfrm>
            <a:off x="588625" y="1296391"/>
            <a:ext cx="11016000" cy="422873"/>
          </a:xfrm>
        </p:spPr>
        <p:txBody>
          <a:bodyPr lIns="0" tIns="0" rIns="0" bIns="0">
            <a:noAutofit/>
          </a:bodyPr>
          <a:lstStyle>
            <a:lvl1pPr marL="0" indent="0">
              <a:lnSpc>
                <a:spcPct val="110000"/>
              </a:lnSpc>
              <a:spcBef>
                <a:spcPts val="600"/>
              </a:spcBef>
              <a:buNone/>
              <a:defRPr sz="1300">
                <a:solidFill>
                  <a:schemeClr val="tx1"/>
                </a:solidFill>
              </a:defRPr>
            </a:lvl1pPr>
          </a:lstStyle>
          <a:p>
            <a:pPr lvl="0"/>
            <a:r>
              <a:rPr lang="en-US"/>
              <a:t>Click to edit intro text</a:t>
            </a:r>
          </a:p>
        </p:txBody>
      </p:sp>
      <p:sp>
        <p:nvSpPr>
          <p:cNvPr id="11" name="Title Placeholde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noAutofit/>
          </a:bodyPr>
          <a:lstStyle>
            <a:lvl1pPr algn="l">
              <a:lnSpc>
                <a:spcPct val="85000"/>
              </a:lnSpc>
              <a:defRPr sz="3600" b="1" spc="-150" baseline="0">
                <a:solidFill>
                  <a:schemeClr val="tx1"/>
                </a:solidFill>
                <a:latin typeface="+mj-lt"/>
              </a:defRPr>
            </a:lvl1pPr>
          </a:lstStyle>
          <a:p>
            <a:pPr lvl="0"/>
            <a:r>
              <a:rPr lang="en-US" dirty="0"/>
              <a:t>Click To Edit Master Text Styles</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3Box+ImageV2">
    <p:bg>
      <p:bgPr>
        <a:gradFill>
          <a:gsLst>
            <a:gs pos="50000">
              <a:schemeClr val="bg2"/>
            </a:gs>
            <a:gs pos="0">
              <a:schemeClr val="tx2"/>
            </a:gs>
            <a:gs pos="100000">
              <a:schemeClr val="bg2"/>
            </a:gs>
          </a:gsLst>
          <a:lin ang="2700000" scaled="0"/>
        </a:gradFill>
        <a:effectLst/>
      </p:bgPr>
    </p:bg>
    <p:spTree>
      <p:nvGrpSpPr>
        <p:cNvPr id="1" name=""/>
        <p:cNvGrpSpPr/>
        <p:nvPr/>
      </p:nvGrpSpPr>
      <p:grpSpPr>
        <a:xfrm>
          <a:off x="0" y="0"/>
          <a:ext cx="0" cy="0"/>
          <a:chOff x="0" y="0"/>
          <a:chExt cx="0" cy="0"/>
        </a:xfrm>
      </p:grpSpPr>
      <p:sp>
        <p:nvSpPr>
          <p:cNvPr id="3" name="Content Placeholder 3"/>
          <p:cNvSpPr>
            <a:spLocks noGrp="1"/>
          </p:cNvSpPr>
          <p:nvPr>
            <p:ph sz="quarter" idx="14"/>
          </p:nvPr>
        </p:nvSpPr>
        <p:spPr>
          <a:xfrm>
            <a:off x="4332289" y="1763562"/>
            <a:ext cx="7272337" cy="1350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4" name="Content Placeholder 4"/>
          <p:cNvSpPr>
            <a:spLocks noGrp="1"/>
          </p:cNvSpPr>
          <p:nvPr>
            <p:ph sz="quarter" idx="18"/>
          </p:nvPr>
        </p:nvSpPr>
        <p:spPr>
          <a:xfrm>
            <a:off x="4332289" y="3343681"/>
            <a:ext cx="7272337" cy="1350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5" name="Content Placeholder 5"/>
          <p:cNvSpPr>
            <a:spLocks noGrp="1"/>
          </p:cNvSpPr>
          <p:nvPr>
            <p:ph sz="quarter" idx="19"/>
          </p:nvPr>
        </p:nvSpPr>
        <p:spPr>
          <a:xfrm>
            <a:off x="4332290" y="4923800"/>
            <a:ext cx="7272337" cy="1350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10" name="Picture Placeholder"/>
          <p:cNvSpPr>
            <a:spLocks noGrp="1"/>
          </p:cNvSpPr>
          <p:nvPr>
            <p:ph type="pic" sz="quarter" idx="17"/>
          </p:nvPr>
        </p:nvSpPr>
        <p:spPr>
          <a:xfrm>
            <a:off x="0" y="0"/>
            <a:ext cx="3395663" cy="6858000"/>
          </a:xfrm>
        </p:spPr>
        <p:txBody>
          <a:bodyPr/>
          <a:lstStyle/>
          <a:p>
            <a:endParaRPr lang="en-US"/>
          </a:p>
        </p:txBody>
      </p:sp>
      <p:sp>
        <p:nvSpPr>
          <p:cNvPr id="9" name="Title Placeholder"/>
          <p:cNvSpPr>
            <a:spLocks noGrp="1"/>
          </p:cNvSpPr>
          <p:nvPr>
            <p:ph type="title" hasCustomPrompt="1"/>
          </p:nvPr>
        </p:nvSpPr>
        <p:spPr>
          <a:xfrm>
            <a:off x="4332288" y="600430"/>
            <a:ext cx="7272337" cy="945708"/>
          </a:xfrm>
          <a:prstGeom prst="rect">
            <a:avLst/>
          </a:prstGeom>
        </p:spPr>
        <p:txBody>
          <a:bodyPr vert="horz" wrap="square" lIns="0" tIns="0" rIns="0" bIns="0" rtlCol="0" anchor="t" anchorCtr="0">
            <a:noAutofit/>
          </a:bodyPr>
          <a:lstStyle>
            <a:lvl1pPr algn="l">
              <a:lnSpc>
                <a:spcPct val="85000"/>
              </a:lnSpc>
              <a:defRPr sz="3600" b="1" spc="-150" baseline="0">
                <a:solidFill>
                  <a:schemeClr val="tx1"/>
                </a:solidFill>
                <a:latin typeface="+mj-lt"/>
              </a:defRPr>
            </a:lvl1pPr>
          </a:lstStyle>
          <a:p>
            <a:pPr lvl="0"/>
            <a:r>
              <a:rPr lang="en-US" dirty="0"/>
              <a:t>Click To Edit Master Text Styles</a:t>
            </a:r>
          </a:p>
        </p:txBody>
      </p:sp>
      <p:cxnSp>
        <p:nvCxnSpPr>
          <p:cNvPr id="2" name="Straight Connector 2">
            <a:extLst>
              <a:ext uri="{FF2B5EF4-FFF2-40B4-BE49-F238E27FC236}">
                <a16:creationId xmlns:a16="http://schemas.microsoft.com/office/drawing/2014/main" id="{1EFD9120-8B53-751E-23B0-E70959A89BCD}"/>
              </a:ext>
            </a:extLst>
          </p:cNvPr>
          <p:cNvCxnSpPr>
            <a:cxnSpLocks/>
          </p:cNvCxnSpPr>
          <p:nvPr/>
        </p:nvCxnSpPr>
        <p:spPr>
          <a:xfrm>
            <a:off x="3613351" y="0"/>
            <a:ext cx="0" cy="685800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1Box+ImageV1">
    <p:bg>
      <p:bgPr>
        <a:gradFill>
          <a:gsLst>
            <a:gs pos="50000">
              <a:schemeClr val="tx2"/>
            </a:gs>
            <a:gs pos="0">
              <a:schemeClr val="bg2"/>
            </a:gs>
            <a:gs pos="100000">
              <a:schemeClr val="tx2"/>
            </a:gs>
          </a:gsLst>
          <a:lin ang="2700000" scaled="0"/>
        </a:gradFill>
        <a:effectLst/>
      </p:bgPr>
    </p:bg>
    <p:spTree>
      <p:nvGrpSpPr>
        <p:cNvPr id="1" name=""/>
        <p:cNvGrpSpPr/>
        <p:nvPr/>
      </p:nvGrpSpPr>
      <p:grpSpPr>
        <a:xfrm>
          <a:off x="0" y="0"/>
          <a:ext cx="0" cy="0"/>
          <a:chOff x="0" y="0"/>
          <a:chExt cx="0" cy="0"/>
        </a:xfrm>
      </p:grpSpPr>
      <p:sp>
        <p:nvSpPr>
          <p:cNvPr id="6" name="Picture Placeholder"/>
          <p:cNvSpPr>
            <a:spLocks noGrp="1"/>
          </p:cNvSpPr>
          <p:nvPr>
            <p:ph type="pic" sz="quarter" idx="14"/>
          </p:nvPr>
        </p:nvSpPr>
        <p:spPr>
          <a:xfrm>
            <a:off x="0" y="0"/>
            <a:ext cx="4332288" cy="6822000"/>
          </a:xfrm>
          <a:prstGeom prst="rect">
            <a:avLst/>
          </a:prstGeom>
        </p:spPr>
        <p:txBody>
          <a:bodyPr/>
          <a:lstStyle/>
          <a:p>
            <a:endParaRPr lang="en-US"/>
          </a:p>
        </p:txBody>
      </p:sp>
      <p:sp>
        <p:nvSpPr>
          <p:cNvPr id="3" name="Content Placeholder"/>
          <p:cNvSpPr>
            <a:spLocks noGrp="1"/>
          </p:cNvSpPr>
          <p:nvPr>
            <p:ph sz="quarter" idx="13"/>
          </p:nvPr>
        </p:nvSpPr>
        <p:spPr>
          <a:xfrm>
            <a:off x="5268913" y="2647950"/>
            <a:ext cx="6335712" cy="3624496"/>
          </a:xfrm>
          <a:prstGeom prst="rect">
            <a:avLst/>
          </a:prstGeom>
          <a:noFill/>
          <a:ln w="12700">
            <a:noFill/>
          </a:ln>
        </p:spPr>
        <p:txBody>
          <a:bodyPr lIns="0" tIns="108000" rIns="108000" bIns="108000" anchor="t" anchorCtr="0">
            <a:noAutofit/>
          </a:bodyPr>
          <a:lstStyle>
            <a:lvl1pPr marL="0">
              <a:lnSpc>
                <a:spcPct val="110000"/>
              </a:lnSpc>
              <a:spcBef>
                <a:spcPts val="600"/>
              </a:spcBef>
              <a:buFont typeface="Arial" panose="020B0604020202020204" pitchFamily="34" charset="0"/>
              <a:buNone/>
              <a:defRPr sz="1300"/>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9" name="Title Placeholder"/>
          <p:cNvSpPr>
            <a:spLocks noGrp="1"/>
          </p:cNvSpPr>
          <p:nvPr>
            <p:ph type="title" hasCustomPrompt="1"/>
          </p:nvPr>
        </p:nvSpPr>
        <p:spPr>
          <a:xfrm>
            <a:off x="5268913" y="593053"/>
            <a:ext cx="6335711" cy="1412694"/>
          </a:xfrm>
          <a:prstGeom prst="rect">
            <a:avLst/>
          </a:prstGeom>
        </p:spPr>
        <p:txBody>
          <a:bodyPr vert="horz" wrap="square" lIns="0" tIns="0" rIns="0" bIns="0" rtlCol="0" anchor="t" anchorCtr="0">
            <a:noAutofit/>
          </a:bodyPr>
          <a:lstStyle>
            <a:lvl1pPr algn="l">
              <a:lnSpc>
                <a:spcPct val="85000"/>
              </a:lnSpc>
              <a:defRPr sz="3600" b="1" spc="-150" baseline="0">
                <a:solidFill>
                  <a:schemeClr val="tx1"/>
                </a:solidFill>
                <a:latin typeface="+mj-lt"/>
              </a:defRPr>
            </a:lvl1pPr>
          </a:lstStyle>
          <a:p>
            <a:pPr lvl="0"/>
            <a:r>
              <a:rPr lang="en-US" dirty="0"/>
              <a:t>Click To Edit Master Text Styles</a:t>
            </a:r>
          </a:p>
        </p:txBody>
      </p:sp>
      <p:cxnSp>
        <p:nvCxnSpPr>
          <p:cNvPr id="2" name="Straight Connector 8">
            <a:extLst>
              <a:ext uri="{FF2B5EF4-FFF2-40B4-BE49-F238E27FC236}">
                <a16:creationId xmlns:a16="http://schemas.microsoft.com/office/drawing/2014/main" id="{3BB13DFB-DB0B-5049-418D-96C56D036670}"/>
              </a:ext>
            </a:extLst>
          </p:cNvPr>
          <p:cNvCxnSpPr>
            <a:cxnSpLocks/>
          </p:cNvCxnSpPr>
          <p:nvPr/>
        </p:nvCxnSpPr>
        <p:spPr>
          <a:xfrm>
            <a:off x="4548288" y="6487114"/>
            <a:ext cx="7643712"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AAF44D2A-B0AB-A3C8-61F4-91BAEFE0A35E}"/>
              </a:ext>
            </a:extLst>
          </p:cNvPr>
          <p:cNvCxnSpPr>
            <a:cxnSpLocks/>
          </p:cNvCxnSpPr>
          <p:nvPr/>
        </p:nvCxnSpPr>
        <p:spPr>
          <a:xfrm>
            <a:off x="4548288" y="2430463"/>
            <a:ext cx="7643712"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1AF8C7B-2E81-B447-2664-5437F691006C}"/>
              </a:ext>
            </a:extLst>
          </p:cNvPr>
          <p:cNvCxnSpPr>
            <a:cxnSpLocks/>
          </p:cNvCxnSpPr>
          <p:nvPr/>
        </p:nvCxnSpPr>
        <p:spPr>
          <a:xfrm>
            <a:off x="4548288" y="0"/>
            <a:ext cx="0" cy="685800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173565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1Box+ImageV2">
    <p:bg>
      <p:bgPr>
        <a:gradFill>
          <a:gsLst>
            <a:gs pos="50000">
              <a:schemeClr val="tx2"/>
            </a:gs>
            <a:gs pos="0">
              <a:schemeClr val="bg2"/>
            </a:gs>
            <a:gs pos="100000">
              <a:schemeClr val="bg2"/>
            </a:gs>
          </a:gsLst>
          <a:lin ang="2700000" scaled="0"/>
        </a:gradFill>
        <a:effectLst/>
      </p:bgPr>
    </p:bg>
    <p:spTree>
      <p:nvGrpSpPr>
        <p:cNvPr id="1" name=""/>
        <p:cNvGrpSpPr/>
        <p:nvPr/>
      </p:nvGrpSpPr>
      <p:grpSpPr>
        <a:xfrm>
          <a:off x="0" y="0"/>
          <a:ext cx="0" cy="0"/>
          <a:chOff x="0" y="0"/>
          <a:chExt cx="0" cy="0"/>
        </a:xfrm>
      </p:grpSpPr>
      <p:sp>
        <p:nvSpPr>
          <p:cNvPr id="6" name="Picture Placeholder"/>
          <p:cNvSpPr>
            <a:spLocks noGrp="1"/>
          </p:cNvSpPr>
          <p:nvPr>
            <p:ph type="pic" sz="quarter" idx="16"/>
          </p:nvPr>
        </p:nvSpPr>
        <p:spPr>
          <a:xfrm>
            <a:off x="0" y="0"/>
            <a:ext cx="12192000" cy="3105051"/>
          </a:xfrm>
          <a:prstGeom prst="rect">
            <a:avLst/>
          </a:prstGeom>
        </p:spPr>
        <p:txBody>
          <a:bodyPr/>
          <a:lstStyle/>
          <a:p>
            <a:endParaRPr lang="en-US"/>
          </a:p>
        </p:txBody>
      </p:sp>
      <p:sp>
        <p:nvSpPr>
          <p:cNvPr id="3" name="Content Placeholder"/>
          <p:cNvSpPr>
            <a:spLocks noGrp="1"/>
          </p:cNvSpPr>
          <p:nvPr>
            <p:ph sz="quarter" idx="13"/>
          </p:nvPr>
        </p:nvSpPr>
        <p:spPr>
          <a:xfrm>
            <a:off x="587375" y="4616503"/>
            <a:ext cx="11017250" cy="1658122"/>
          </a:xfrm>
          <a:prstGeom prst="rect">
            <a:avLst/>
          </a:prstGeom>
          <a:noFill/>
          <a:ln w="12700">
            <a:noFill/>
          </a:ln>
        </p:spPr>
        <p:txBody>
          <a:bodyPr lIns="108000" tIns="108000" rIns="0" bIns="108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9" name="Title Placeholder"/>
          <p:cNvSpPr>
            <a:spLocks noGrp="1"/>
          </p:cNvSpPr>
          <p:nvPr>
            <p:ph type="title" hasCustomPrompt="1"/>
          </p:nvPr>
        </p:nvSpPr>
        <p:spPr>
          <a:xfrm>
            <a:off x="587374" y="3524293"/>
            <a:ext cx="11017251" cy="474810"/>
          </a:xfrm>
          <a:prstGeom prst="rect">
            <a:avLst/>
          </a:prstGeom>
        </p:spPr>
        <p:txBody>
          <a:bodyPr vert="horz" wrap="square" lIns="0" tIns="0" rIns="0" bIns="0" rtlCol="0" anchor="ctr" anchorCtr="0">
            <a:noAutofit/>
          </a:bodyPr>
          <a:lstStyle>
            <a:lvl1pPr algn="l">
              <a:lnSpc>
                <a:spcPct val="85000"/>
              </a:lnSpc>
              <a:defRPr sz="3600" b="1" spc="-150" baseline="0">
                <a:solidFill>
                  <a:schemeClr val="tx1"/>
                </a:solidFill>
                <a:latin typeface="+mj-lt"/>
              </a:defRPr>
            </a:lvl1pPr>
          </a:lstStyle>
          <a:p>
            <a:pPr lvl="0"/>
            <a:r>
              <a:rPr lang="en-US" dirty="0"/>
              <a:t>Click To Edit Master Text Styles</a:t>
            </a:r>
          </a:p>
        </p:txBody>
      </p:sp>
      <p:cxnSp>
        <p:nvCxnSpPr>
          <p:cNvPr id="2" name="Straight Connector 1">
            <a:extLst>
              <a:ext uri="{FF2B5EF4-FFF2-40B4-BE49-F238E27FC236}">
                <a16:creationId xmlns:a16="http://schemas.microsoft.com/office/drawing/2014/main" id="{21ECA783-1236-5714-0023-74D1F22765C5}"/>
              </a:ext>
            </a:extLst>
          </p:cNvPr>
          <p:cNvCxnSpPr>
            <a:cxnSpLocks/>
          </p:cNvCxnSpPr>
          <p:nvPr/>
        </p:nvCxnSpPr>
        <p:spPr>
          <a:xfrm>
            <a:off x="0" y="4396656"/>
            <a:ext cx="12192000"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18960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5BoxV3">
    <p:bg>
      <p:bgPr>
        <a:gradFill>
          <a:gsLst>
            <a:gs pos="50000">
              <a:schemeClr val="bg2"/>
            </a:gs>
            <a:gs pos="0">
              <a:schemeClr val="tx2"/>
            </a:gs>
            <a:gs pos="100000">
              <a:schemeClr val="tx2"/>
            </a:gs>
          </a:gsLst>
          <a:lin ang="2700000" scaled="0"/>
        </a:gradFill>
        <a:effectLst/>
      </p:bgPr>
    </p:bg>
    <p:spTree>
      <p:nvGrpSpPr>
        <p:cNvPr id="1" name=""/>
        <p:cNvGrpSpPr/>
        <p:nvPr/>
      </p:nvGrpSpPr>
      <p:grpSpPr>
        <a:xfrm>
          <a:off x="0" y="0"/>
          <a:ext cx="0" cy="0"/>
          <a:chOff x="0" y="0"/>
          <a:chExt cx="0" cy="0"/>
        </a:xfrm>
      </p:grpSpPr>
      <p:sp>
        <p:nvSpPr>
          <p:cNvPr id="3" name="Content Placeholder 9">
            <a:extLst>
              <a:ext uri="{FF2B5EF4-FFF2-40B4-BE49-F238E27FC236}">
                <a16:creationId xmlns:a16="http://schemas.microsoft.com/office/drawing/2014/main" id="{869B5C48-DCC9-8553-4B07-B68CBD8B1512}"/>
              </a:ext>
            </a:extLst>
          </p:cNvPr>
          <p:cNvSpPr>
            <a:spLocks noGrp="1"/>
          </p:cNvSpPr>
          <p:nvPr>
            <p:ph sz="quarter" idx="13"/>
          </p:nvPr>
        </p:nvSpPr>
        <p:spPr>
          <a:xfrm>
            <a:off x="3395663" y="1484313"/>
            <a:ext cx="5400675" cy="4780514"/>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4" name="Content Placeholder 9">
            <a:extLst>
              <a:ext uri="{FF2B5EF4-FFF2-40B4-BE49-F238E27FC236}">
                <a16:creationId xmlns:a16="http://schemas.microsoft.com/office/drawing/2014/main" id="{BC6F658A-7D5B-64CD-244D-94A16F3EE3A6}"/>
              </a:ext>
            </a:extLst>
          </p:cNvPr>
          <p:cNvSpPr>
            <a:spLocks noGrp="1"/>
          </p:cNvSpPr>
          <p:nvPr>
            <p:ph sz="quarter" idx="14"/>
          </p:nvPr>
        </p:nvSpPr>
        <p:spPr>
          <a:xfrm>
            <a:off x="587376" y="1485304"/>
            <a:ext cx="2592387" cy="2286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600430"/>
            <a:ext cx="11017250" cy="470898"/>
          </a:xfrm>
          <a:prstGeom prst="rect">
            <a:avLst/>
          </a:prstGeom>
        </p:spPr>
        <p:txBody>
          <a:bodyPr vert="horz" wrap="square" lIns="0" tIns="0" rIns="0" bIns="0" rtlCol="0" anchor="ctr" anchorCtr="0">
            <a:noAutofit/>
          </a:bodyPr>
          <a:lstStyle>
            <a:lvl1pPr algn="l">
              <a:lnSpc>
                <a:spcPct val="85000"/>
              </a:lnSpc>
              <a:defRPr sz="3600" b="1" spc="-150" baseline="0">
                <a:solidFill>
                  <a:schemeClr val="tx1"/>
                </a:solidFill>
                <a:latin typeface="+mj-lt"/>
              </a:defRPr>
            </a:lvl1pPr>
          </a:lstStyle>
          <a:p>
            <a:pPr lvl="0"/>
            <a:r>
              <a:rPr lang="en-US" dirty="0"/>
              <a:t>Click To Edit Master Text</a:t>
            </a:r>
            <a:r>
              <a:rPr lang="ru-RU" dirty="0"/>
              <a:t> </a:t>
            </a:r>
            <a:r>
              <a:rPr lang="en-US" dirty="0"/>
              <a:t>Styles</a:t>
            </a:r>
            <a:endParaRPr lang="ru-RU" dirty="0"/>
          </a:p>
        </p:txBody>
      </p:sp>
      <p:sp>
        <p:nvSpPr>
          <p:cNvPr id="11" name="Content Placeholder 9">
            <a:extLst>
              <a:ext uri="{FF2B5EF4-FFF2-40B4-BE49-F238E27FC236}">
                <a16:creationId xmlns:a16="http://schemas.microsoft.com/office/drawing/2014/main" id="{A39762DC-F32E-4312-37A4-5EDA389CDD92}"/>
              </a:ext>
            </a:extLst>
          </p:cNvPr>
          <p:cNvSpPr>
            <a:spLocks noGrp="1"/>
          </p:cNvSpPr>
          <p:nvPr>
            <p:ph sz="quarter" idx="16"/>
          </p:nvPr>
        </p:nvSpPr>
        <p:spPr>
          <a:xfrm>
            <a:off x="9012358" y="1484313"/>
            <a:ext cx="2592267" cy="2286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2" name="Content Placeholder 9">
            <a:extLst>
              <a:ext uri="{FF2B5EF4-FFF2-40B4-BE49-F238E27FC236}">
                <a16:creationId xmlns:a16="http://schemas.microsoft.com/office/drawing/2014/main" id="{3FB9273A-5896-273A-7CA3-B03941191F7B}"/>
              </a:ext>
            </a:extLst>
          </p:cNvPr>
          <p:cNvSpPr>
            <a:spLocks noGrp="1"/>
          </p:cNvSpPr>
          <p:nvPr>
            <p:ph sz="quarter" idx="17"/>
          </p:nvPr>
        </p:nvSpPr>
        <p:spPr>
          <a:xfrm>
            <a:off x="587376" y="3978827"/>
            <a:ext cx="2592387" cy="2286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6" name="Content Placeholder 9">
            <a:extLst>
              <a:ext uri="{FF2B5EF4-FFF2-40B4-BE49-F238E27FC236}">
                <a16:creationId xmlns:a16="http://schemas.microsoft.com/office/drawing/2014/main" id="{3A359B11-18E1-F814-8BB5-205ADBFB7035}"/>
              </a:ext>
            </a:extLst>
          </p:cNvPr>
          <p:cNvSpPr>
            <a:spLocks noGrp="1"/>
          </p:cNvSpPr>
          <p:nvPr>
            <p:ph sz="quarter" idx="18"/>
          </p:nvPr>
        </p:nvSpPr>
        <p:spPr>
          <a:xfrm>
            <a:off x="9012358" y="3978827"/>
            <a:ext cx="2592267" cy="2286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24630750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2Box+ImageV1">
    <p:bg>
      <p:bgPr>
        <a:gradFill>
          <a:gsLst>
            <a:gs pos="50000">
              <a:schemeClr val="tx2"/>
            </a:gs>
            <a:gs pos="0">
              <a:schemeClr val="bg2"/>
            </a:gs>
            <a:gs pos="100000">
              <a:schemeClr val="tx2"/>
            </a:gs>
          </a:gsLst>
          <a:lin ang="2700000" scaled="0"/>
        </a:gradFill>
        <a:effectLst/>
      </p:bgPr>
    </p:bg>
    <p:spTree>
      <p:nvGrpSpPr>
        <p:cNvPr id="1" name=""/>
        <p:cNvGrpSpPr/>
        <p:nvPr/>
      </p:nvGrpSpPr>
      <p:grpSpPr>
        <a:xfrm>
          <a:off x="0" y="0"/>
          <a:ext cx="0" cy="0"/>
          <a:chOff x="0" y="0"/>
          <a:chExt cx="0" cy="0"/>
        </a:xfrm>
      </p:grpSpPr>
      <p:sp>
        <p:nvSpPr>
          <p:cNvPr id="6" name="Picture Placeholder"/>
          <p:cNvSpPr>
            <a:spLocks noGrp="1"/>
          </p:cNvSpPr>
          <p:nvPr>
            <p:ph type="pic" sz="quarter" idx="16"/>
          </p:nvPr>
        </p:nvSpPr>
        <p:spPr>
          <a:xfrm>
            <a:off x="8796338" y="0"/>
            <a:ext cx="3395661" cy="6858001"/>
          </a:xfrm>
        </p:spPr>
        <p:txBody>
          <a:bodyPr/>
          <a:lstStyle/>
          <a:p>
            <a:endParaRPr lang="en-US"/>
          </a:p>
        </p:txBody>
      </p:sp>
      <p:sp>
        <p:nvSpPr>
          <p:cNvPr id="3" name="Content Placeholder"/>
          <p:cNvSpPr>
            <a:spLocks noGrp="1"/>
          </p:cNvSpPr>
          <p:nvPr>
            <p:ph sz="quarter" idx="13"/>
          </p:nvPr>
        </p:nvSpPr>
        <p:spPr>
          <a:xfrm>
            <a:off x="587375" y="2182377"/>
            <a:ext cx="3420847" cy="4090070"/>
          </a:xfrm>
          <a:noFill/>
          <a:ln w="12700">
            <a:noFill/>
          </a:ln>
        </p:spPr>
        <p:txBody>
          <a:bodyPr lIns="0" tIns="108000" rIns="108000" bIns="108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7" name="Content Placeholder"/>
          <p:cNvSpPr>
            <a:spLocks noGrp="1"/>
          </p:cNvSpPr>
          <p:nvPr>
            <p:ph sz="quarter" idx="15"/>
          </p:nvPr>
        </p:nvSpPr>
        <p:spPr>
          <a:xfrm>
            <a:off x="4436948" y="2182377"/>
            <a:ext cx="3420847" cy="4090070"/>
          </a:xfrm>
          <a:noFill/>
          <a:ln w="12700">
            <a:noFill/>
          </a:ln>
        </p:spPr>
        <p:txBody>
          <a:bodyPr lIns="108000" tIns="108000" rIns="108000" bIns="108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9" name="Title Placeholder"/>
          <p:cNvSpPr>
            <a:spLocks noGrp="1"/>
          </p:cNvSpPr>
          <p:nvPr>
            <p:ph type="title" hasCustomPrompt="1"/>
          </p:nvPr>
        </p:nvSpPr>
        <p:spPr>
          <a:xfrm>
            <a:off x="587374" y="599000"/>
            <a:ext cx="7270421" cy="945708"/>
          </a:xfrm>
          <a:prstGeom prst="rect">
            <a:avLst/>
          </a:prstGeom>
        </p:spPr>
        <p:txBody>
          <a:bodyPr vert="horz" wrap="square" lIns="0" tIns="0" rIns="0" bIns="0" rtlCol="0" anchor="t" anchorCtr="0">
            <a:noAutofit/>
          </a:bodyPr>
          <a:lstStyle>
            <a:lvl1pPr algn="l">
              <a:lnSpc>
                <a:spcPct val="85000"/>
              </a:lnSpc>
              <a:defRPr sz="3600" b="1" spc="-150" baseline="0">
                <a:solidFill>
                  <a:schemeClr val="tx1"/>
                </a:solidFill>
                <a:latin typeface="+mj-lt"/>
              </a:defRPr>
            </a:lvl1pPr>
          </a:lstStyle>
          <a:p>
            <a:pPr lvl="0"/>
            <a:r>
              <a:rPr lang="en-US" dirty="0"/>
              <a:t>Click To Edit Master Text Styles</a:t>
            </a:r>
          </a:p>
        </p:txBody>
      </p:sp>
      <p:cxnSp>
        <p:nvCxnSpPr>
          <p:cNvPr id="2" name="Straight Connector 1">
            <a:extLst>
              <a:ext uri="{FF2B5EF4-FFF2-40B4-BE49-F238E27FC236}">
                <a16:creationId xmlns:a16="http://schemas.microsoft.com/office/drawing/2014/main" id="{7E39506E-A39D-0D51-6630-947BAE7992BB}"/>
              </a:ext>
            </a:extLst>
          </p:cNvPr>
          <p:cNvCxnSpPr>
            <a:cxnSpLocks/>
          </p:cNvCxnSpPr>
          <p:nvPr/>
        </p:nvCxnSpPr>
        <p:spPr>
          <a:xfrm>
            <a:off x="0" y="1966376"/>
            <a:ext cx="8580337"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4" name="Straight Connector 2">
            <a:extLst>
              <a:ext uri="{FF2B5EF4-FFF2-40B4-BE49-F238E27FC236}">
                <a16:creationId xmlns:a16="http://schemas.microsoft.com/office/drawing/2014/main" id="{B1DD17CD-3208-7F17-B86D-B11224E3876E}"/>
              </a:ext>
            </a:extLst>
          </p:cNvPr>
          <p:cNvCxnSpPr>
            <a:cxnSpLocks/>
          </p:cNvCxnSpPr>
          <p:nvPr/>
        </p:nvCxnSpPr>
        <p:spPr>
          <a:xfrm>
            <a:off x="8596382" y="0"/>
            <a:ext cx="0" cy="685800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ACFB6CC0-E5D0-C7D7-0CD3-F889204876C6}"/>
              </a:ext>
            </a:extLst>
          </p:cNvPr>
          <p:cNvCxnSpPr>
            <a:cxnSpLocks/>
          </p:cNvCxnSpPr>
          <p:nvPr/>
        </p:nvCxnSpPr>
        <p:spPr>
          <a:xfrm>
            <a:off x="0" y="6487114"/>
            <a:ext cx="8596382"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49E432B2-FDE8-B821-BE57-8EAD9C245BCB}"/>
              </a:ext>
            </a:extLst>
          </p:cNvPr>
          <p:cNvCxnSpPr>
            <a:cxnSpLocks/>
          </p:cNvCxnSpPr>
          <p:nvPr/>
        </p:nvCxnSpPr>
        <p:spPr>
          <a:xfrm>
            <a:off x="4222585" y="1966376"/>
            <a:ext cx="0" cy="452073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2Box+ImageV2">
    <p:bg>
      <p:bgPr>
        <a:gradFill>
          <a:gsLst>
            <a:gs pos="50000">
              <a:schemeClr val="bg2"/>
            </a:gs>
            <a:gs pos="0">
              <a:schemeClr val="tx2"/>
            </a:gs>
            <a:gs pos="100000">
              <a:schemeClr val="tx2"/>
            </a:gs>
          </a:gsLst>
          <a:lin ang="2700000" scaled="0"/>
        </a:gradFill>
        <a:effectLst/>
      </p:bgPr>
    </p:bg>
    <p:spTree>
      <p:nvGrpSpPr>
        <p:cNvPr id="1" name=""/>
        <p:cNvGrpSpPr/>
        <p:nvPr/>
      </p:nvGrpSpPr>
      <p:grpSpPr>
        <a:xfrm>
          <a:off x="0" y="0"/>
          <a:ext cx="0" cy="0"/>
          <a:chOff x="0" y="0"/>
          <a:chExt cx="0" cy="0"/>
        </a:xfrm>
      </p:grpSpPr>
      <p:sp>
        <p:nvSpPr>
          <p:cNvPr id="6" name="Picture Placeholder"/>
          <p:cNvSpPr>
            <a:spLocks noGrp="1"/>
          </p:cNvSpPr>
          <p:nvPr>
            <p:ph type="pic" sz="quarter" idx="16"/>
          </p:nvPr>
        </p:nvSpPr>
        <p:spPr>
          <a:xfrm>
            <a:off x="0" y="3752952"/>
            <a:ext cx="12192000" cy="3105051"/>
          </a:xfrm>
        </p:spPr>
        <p:txBody>
          <a:bodyPr/>
          <a:lstStyle/>
          <a:p>
            <a:endParaRPr lang="en-US"/>
          </a:p>
        </p:txBody>
      </p:sp>
      <p:sp>
        <p:nvSpPr>
          <p:cNvPr id="3" name="Content Placeholder"/>
          <p:cNvSpPr>
            <a:spLocks noGrp="1"/>
          </p:cNvSpPr>
          <p:nvPr>
            <p:ph sz="quarter" idx="13"/>
          </p:nvPr>
        </p:nvSpPr>
        <p:spPr>
          <a:xfrm>
            <a:off x="587375" y="1718609"/>
            <a:ext cx="5292618" cy="1602441"/>
          </a:xfrm>
          <a:noFill/>
          <a:ln w="12700">
            <a:noFill/>
          </a:ln>
        </p:spPr>
        <p:txBody>
          <a:bodyPr lIns="108000" tIns="108000" rIns="108000" bIns="108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7" name="Content Placeholder"/>
          <p:cNvSpPr>
            <a:spLocks noGrp="1"/>
          </p:cNvSpPr>
          <p:nvPr>
            <p:ph sz="quarter" idx="15"/>
          </p:nvPr>
        </p:nvSpPr>
        <p:spPr>
          <a:xfrm>
            <a:off x="6311949" y="1718609"/>
            <a:ext cx="5292675" cy="1602441"/>
          </a:xfrm>
          <a:noFill/>
          <a:ln w="12700">
            <a:noFill/>
          </a:ln>
        </p:spPr>
        <p:txBody>
          <a:bodyPr lIns="108000" tIns="108000" rIns="108000" bIns="108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9" name="Title Placeholder"/>
          <p:cNvSpPr>
            <a:spLocks noGrp="1"/>
          </p:cNvSpPr>
          <p:nvPr>
            <p:ph type="title" hasCustomPrompt="1"/>
          </p:nvPr>
        </p:nvSpPr>
        <p:spPr>
          <a:xfrm>
            <a:off x="587375" y="599000"/>
            <a:ext cx="11017251" cy="474810"/>
          </a:xfrm>
          <a:prstGeom prst="rect">
            <a:avLst/>
          </a:prstGeom>
        </p:spPr>
        <p:txBody>
          <a:bodyPr vert="horz" wrap="square" lIns="0" tIns="0" rIns="0" bIns="0" rtlCol="0" anchor="ctr" anchorCtr="0">
            <a:noAutofit/>
          </a:bodyPr>
          <a:lstStyle>
            <a:lvl1pPr algn="l">
              <a:lnSpc>
                <a:spcPct val="85000"/>
              </a:lnSpc>
              <a:defRPr sz="3600" b="1" spc="-150" baseline="0">
                <a:solidFill>
                  <a:schemeClr val="tx1"/>
                </a:solidFill>
                <a:latin typeface="+mj-lt"/>
              </a:defRPr>
            </a:lvl1pPr>
          </a:lstStyle>
          <a:p>
            <a:pPr lvl="0"/>
            <a:r>
              <a:rPr lang="en-US" dirty="0"/>
              <a:t>Click To Edit Master Text Styles</a:t>
            </a:r>
          </a:p>
        </p:txBody>
      </p:sp>
      <p:cxnSp>
        <p:nvCxnSpPr>
          <p:cNvPr id="2" name="Straight Connector 1">
            <a:extLst>
              <a:ext uri="{FF2B5EF4-FFF2-40B4-BE49-F238E27FC236}">
                <a16:creationId xmlns:a16="http://schemas.microsoft.com/office/drawing/2014/main" id="{31D651D8-A99A-C398-DA8A-56C171D76C77}"/>
              </a:ext>
            </a:extLst>
          </p:cNvPr>
          <p:cNvCxnSpPr>
            <a:cxnSpLocks/>
          </p:cNvCxnSpPr>
          <p:nvPr/>
        </p:nvCxnSpPr>
        <p:spPr>
          <a:xfrm>
            <a:off x="0" y="1484313"/>
            <a:ext cx="12192000"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4" name="Straight Connector 2">
            <a:extLst>
              <a:ext uri="{FF2B5EF4-FFF2-40B4-BE49-F238E27FC236}">
                <a16:creationId xmlns:a16="http://schemas.microsoft.com/office/drawing/2014/main" id="{6AECACE6-2B22-51CE-9B86-94AC3AFB2A81}"/>
              </a:ext>
            </a:extLst>
          </p:cNvPr>
          <p:cNvCxnSpPr>
            <a:cxnSpLocks/>
          </p:cNvCxnSpPr>
          <p:nvPr/>
        </p:nvCxnSpPr>
        <p:spPr>
          <a:xfrm>
            <a:off x="0" y="3541350"/>
            <a:ext cx="12192000"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5" name="Straight Connector 6">
            <a:extLst>
              <a:ext uri="{FF2B5EF4-FFF2-40B4-BE49-F238E27FC236}">
                <a16:creationId xmlns:a16="http://schemas.microsoft.com/office/drawing/2014/main" id="{69E60ADC-E89E-663E-CD01-F35B7C4408EA}"/>
              </a:ext>
            </a:extLst>
          </p:cNvPr>
          <p:cNvCxnSpPr>
            <a:cxnSpLocks/>
          </p:cNvCxnSpPr>
          <p:nvPr/>
        </p:nvCxnSpPr>
        <p:spPr>
          <a:xfrm>
            <a:off x="6096000" y="1484313"/>
            <a:ext cx="0" cy="2057037"/>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4BoxIntroV4">
    <p:bg>
      <p:bgPr>
        <a:gradFill>
          <a:gsLst>
            <a:gs pos="50000">
              <a:schemeClr val="bg2"/>
            </a:gs>
            <a:gs pos="0">
              <a:schemeClr val="bg2"/>
            </a:gs>
            <a:gs pos="100000">
              <a:schemeClr val="tx2"/>
            </a:gs>
          </a:gsLst>
          <a:lin ang="2700000" scaled="0"/>
        </a:gradFill>
        <a:effectLst/>
      </p:bgPr>
    </p:bg>
    <p:spTree>
      <p:nvGrpSpPr>
        <p:cNvPr id="1" name=""/>
        <p:cNvGrpSpPr/>
        <p:nvPr/>
      </p:nvGrpSpPr>
      <p:grpSpPr>
        <a:xfrm>
          <a:off x="0" y="0"/>
          <a:ext cx="0" cy="0"/>
          <a:chOff x="0" y="0"/>
          <a:chExt cx="0" cy="0"/>
        </a:xfrm>
      </p:grpSpPr>
      <p:sp>
        <p:nvSpPr>
          <p:cNvPr id="2" name="Content Placeholder 9"/>
          <p:cNvSpPr>
            <a:spLocks noGrp="1"/>
          </p:cNvSpPr>
          <p:nvPr>
            <p:ph sz="quarter" idx="21"/>
          </p:nvPr>
        </p:nvSpPr>
        <p:spPr>
          <a:xfrm>
            <a:off x="587376" y="1944826"/>
            <a:ext cx="3528851" cy="4328973"/>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3" name="Content Placeholder 9"/>
          <p:cNvSpPr>
            <a:spLocks noGrp="1"/>
          </p:cNvSpPr>
          <p:nvPr>
            <p:ph sz="quarter" idx="39"/>
          </p:nvPr>
        </p:nvSpPr>
        <p:spPr>
          <a:xfrm>
            <a:off x="4332288" y="1944827"/>
            <a:ext cx="7272826"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4" name="Content Placeholder 9"/>
          <p:cNvSpPr>
            <a:spLocks noGrp="1"/>
          </p:cNvSpPr>
          <p:nvPr>
            <p:ph sz="quarter" idx="19"/>
          </p:nvPr>
        </p:nvSpPr>
        <p:spPr>
          <a:xfrm>
            <a:off x="4331515" y="4212827"/>
            <a:ext cx="3528850"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5" name="Content Placeholder 9"/>
          <p:cNvSpPr>
            <a:spLocks noGrp="1"/>
          </p:cNvSpPr>
          <p:nvPr>
            <p:ph sz="quarter" idx="36"/>
          </p:nvPr>
        </p:nvSpPr>
        <p:spPr>
          <a:xfrm>
            <a:off x="8075491" y="4212827"/>
            <a:ext cx="3528850"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6" name="Intro Placeholder"/>
          <p:cNvSpPr>
            <a:spLocks noGrp="1"/>
          </p:cNvSpPr>
          <p:nvPr>
            <p:ph type="body" sz="quarter" idx="40"/>
          </p:nvPr>
        </p:nvSpPr>
        <p:spPr>
          <a:xfrm>
            <a:off x="588625" y="1296391"/>
            <a:ext cx="11016000" cy="422873"/>
          </a:xfrm>
        </p:spPr>
        <p:txBody>
          <a:bodyPr lIns="0" tIns="0" rIns="0" bIns="0">
            <a:noAutofit/>
          </a:bodyPr>
          <a:lstStyle>
            <a:lvl1pPr marL="0" indent="0">
              <a:lnSpc>
                <a:spcPct val="110000"/>
              </a:lnSpc>
              <a:spcBef>
                <a:spcPts val="600"/>
              </a:spcBef>
              <a:buNone/>
              <a:defRPr sz="1300">
                <a:solidFill>
                  <a:schemeClr val="tx1"/>
                </a:solidFill>
              </a:defRPr>
            </a:lvl1pPr>
          </a:lstStyle>
          <a:p>
            <a:pPr lvl="0"/>
            <a:r>
              <a:rPr lang="en-US"/>
              <a:t>Click to edit intro text</a:t>
            </a:r>
          </a:p>
        </p:txBody>
      </p:sp>
      <p:sp>
        <p:nvSpPr>
          <p:cNvPr id="7" name="Title Placeholde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noAutofit/>
          </a:bodyPr>
          <a:lstStyle>
            <a:lvl1pPr algn="l">
              <a:lnSpc>
                <a:spcPct val="85000"/>
              </a:lnSpc>
              <a:defRPr sz="3600" b="1" spc="-150" baseline="0">
                <a:solidFill>
                  <a:schemeClr val="tx1"/>
                </a:solidFill>
                <a:latin typeface="+mj-lt"/>
              </a:defRPr>
            </a:lvl1pPr>
          </a:lstStyle>
          <a:p>
            <a:pPr lvl="0"/>
            <a:r>
              <a:rPr lang="en-US" dirty="0"/>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5BoxV2">
    <p:bg>
      <p:bgPr>
        <a:gradFill>
          <a:gsLst>
            <a:gs pos="50000">
              <a:schemeClr val="bg2"/>
            </a:gs>
            <a:gs pos="0">
              <a:schemeClr val="bg2"/>
            </a:gs>
            <a:gs pos="100000">
              <a:schemeClr val="tx2"/>
            </a:gs>
          </a:gsLst>
          <a:lin ang="2700000" scaled="0"/>
        </a:gradFill>
        <a:effectLst/>
      </p:bgPr>
    </p:bg>
    <p:spTree>
      <p:nvGrpSpPr>
        <p:cNvPr id="1" name=""/>
        <p:cNvGrpSpPr/>
        <p:nvPr/>
      </p:nvGrpSpPr>
      <p:grpSpPr>
        <a:xfrm>
          <a:off x="0" y="0"/>
          <a:ext cx="0" cy="0"/>
          <a:chOff x="0" y="0"/>
          <a:chExt cx="0" cy="0"/>
        </a:xfrm>
      </p:grpSpPr>
      <p:sp>
        <p:nvSpPr>
          <p:cNvPr id="2" name="Content Placeholder 9"/>
          <p:cNvSpPr>
            <a:spLocks noGrp="1"/>
          </p:cNvSpPr>
          <p:nvPr>
            <p:ph sz="quarter" idx="37"/>
          </p:nvPr>
        </p:nvSpPr>
        <p:spPr>
          <a:xfrm>
            <a:off x="587500" y="1484314"/>
            <a:ext cx="5400549" cy="2286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3" name="Content Placeholder 9"/>
          <p:cNvSpPr>
            <a:spLocks noGrp="1"/>
          </p:cNvSpPr>
          <p:nvPr>
            <p:ph sz="quarter" idx="39"/>
          </p:nvPr>
        </p:nvSpPr>
        <p:spPr>
          <a:xfrm>
            <a:off x="6203950" y="1484313"/>
            <a:ext cx="5401164" cy="2286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4" name="Content Placeholder 9"/>
          <p:cNvSpPr>
            <a:spLocks noGrp="1"/>
          </p:cNvSpPr>
          <p:nvPr>
            <p:ph sz="quarter" idx="18"/>
          </p:nvPr>
        </p:nvSpPr>
        <p:spPr>
          <a:xfrm>
            <a:off x="587377" y="3979721"/>
            <a:ext cx="3529012" cy="2286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5" name="Content Placeholder 9"/>
          <p:cNvSpPr>
            <a:spLocks noGrp="1"/>
          </p:cNvSpPr>
          <p:nvPr>
            <p:ph sz="quarter" idx="19"/>
          </p:nvPr>
        </p:nvSpPr>
        <p:spPr>
          <a:xfrm>
            <a:off x="4331515" y="3979721"/>
            <a:ext cx="3528850" cy="2286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6" name="Content Placeholder 9"/>
          <p:cNvSpPr>
            <a:spLocks noGrp="1"/>
          </p:cNvSpPr>
          <p:nvPr>
            <p:ph sz="quarter" idx="36"/>
          </p:nvPr>
        </p:nvSpPr>
        <p:spPr>
          <a:xfrm>
            <a:off x="8075491" y="3979721"/>
            <a:ext cx="3528850" cy="2286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vl1pPr>
            <a:lvl2pPr>
              <a:defRPr sz="1600" b="1">
                <a:latin typeface="+mj-lt"/>
                <a:cs typeface="+mj-lt"/>
              </a:defRPr>
            </a:lvl2pPr>
            <a:lvl3pPr>
              <a:defRPr sz="3600" b="0">
                <a:solidFill>
                  <a:schemeClr val="tx1"/>
                </a:solidFill>
                <a:latin typeface="+mj-lt"/>
                <a:cs typeface="+mj-lt"/>
              </a:defRPr>
            </a:lvl3pPr>
            <a:lvl4pPr>
              <a:defRPr sz="1400"/>
            </a:lvl4pPr>
            <a:lvl5pPr>
              <a:defRPr sz="1400"/>
            </a:lvl5pPr>
          </a:lstStyle>
          <a:p>
            <a:pPr lvl="0"/>
            <a:r>
              <a:rPr lang="en-US"/>
              <a:t>Click to edit Master text styles</a:t>
            </a:r>
          </a:p>
        </p:txBody>
      </p:sp>
      <p:sp>
        <p:nvSpPr>
          <p:cNvPr id="7" name="Title Placeholder"/>
          <p:cNvSpPr>
            <a:spLocks noGrp="1"/>
          </p:cNvSpPr>
          <p:nvPr>
            <p:ph type="title" hasCustomPrompt="1"/>
          </p:nvPr>
        </p:nvSpPr>
        <p:spPr>
          <a:xfrm>
            <a:off x="587375" y="592279"/>
            <a:ext cx="11017250" cy="470898"/>
          </a:xfrm>
          <a:prstGeom prst="rect">
            <a:avLst/>
          </a:prstGeom>
        </p:spPr>
        <p:txBody>
          <a:bodyPr vert="horz" wrap="square" lIns="0" tIns="0" rIns="0" bIns="0" rtlCol="0" anchor="ctr" anchorCtr="0">
            <a:noAutofit/>
          </a:bodyPr>
          <a:lstStyle>
            <a:lvl1pPr algn="l">
              <a:lnSpc>
                <a:spcPct val="85000"/>
              </a:lnSpc>
              <a:defRPr sz="3600" b="1" spc="-150" baseline="0">
                <a:solidFill>
                  <a:schemeClr val="tx1"/>
                </a:solidFill>
                <a:latin typeface="+mj-lt"/>
              </a:defRPr>
            </a:lvl1pPr>
          </a:lstStyle>
          <a:p>
            <a:pPr lvl="0"/>
            <a:r>
              <a:rPr lang="en-US" dirty="0"/>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itleV2">
    <p:bg>
      <p:bgPr>
        <a:gradFill>
          <a:gsLst>
            <a:gs pos="50000">
              <a:schemeClr val="bg2"/>
            </a:gs>
            <a:gs pos="0">
              <a:schemeClr val="tx2"/>
            </a:gs>
            <a:gs pos="100000">
              <a:schemeClr val="tx2"/>
            </a:gs>
          </a:gsLst>
          <a:lin ang="2700000" scaled="0"/>
        </a:gradFill>
        <a:effectLst/>
      </p:bgPr>
    </p:bg>
    <p:spTree>
      <p:nvGrpSpPr>
        <p:cNvPr id="1" name=""/>
        <p:cNvGrpSpPr/>
        <p:nvPr/>
      </p:nvGrpSpPr>
      <p:grpSpPr>
        <a:xfrm>
          <a:off x="0" y="0"/>
          <a:ext cx="0" cy="0"/>
          <a:chOff x="0" y="0"/>
          <a:chExt cx="0" cy="0"/>
        </a:xfrm>
      </p:grpSpPr>
      <p:sp>
        <p:nvSpPr>
          <p:cNvPr id="5" name="Content Placeholder 9"/>
          <p:cNvSpPr>
            <a:spLocks noGrp="1"/>
          </p:cNvSpPr>
          <p:nvPr>
            <p:ph sz="quarter" idx="14"/>
          </p:nvPr>
        </p:nvSpPr>
        <p:spPr>
          <a:xfrm>
            <a:off x="4919660" y="586425"/>
            <a:ext cx="6684965" cy="5687375"/>
          </a:xfrm>
          <a:prstGeom prst="rect">
            <a:avLst/>
          </a:prstGeom>
          <a:noFill/>
        </p:spPr>
        <p:txBody>
          <a:bodyPr lIns="0" tIns="360000" rIns="0" bIns="360000" anchor="ctr" anchorCtr="0">
            <a:noAutofit/>
          </a:bodyPr>
          <a:lstStyle>
            <a:lvl1pPr marL="0">
              <a:lnSpc>
                <a:spcPct val="90000"/>
              </a:lnSpc>
              <a:spcBef>
                <a:spcPts val="600"/>
              </a:spcBef>
              <a:buFont typeface="Arial" panose="020B0604020202020204" pitchFamily="34" charset="0"/>
              <a:buNone/>
              <a:defRPr sz="4800" b="1" spc="-150">
                <a:solidFill>
                  <a:schemeClr val="tx1"/>
                </a:solidFill>
                <a:latin typeface="+mj-lt"/>
              </a:defRPr>
            </a:lvl1pPr>
            <a:lvl2pPr>
              <a:defRPr sz="1400">
                <a:solidFill>
                  <a:schemeClr val="tx1"/>
                </a:solidFill>
              </a:defRPr>
            </a:lvl2pPr>
            <a:lvl3pPr>
              <a:defRPr sz="1400">
                <a:solidFill>
                  <a:schemeClr val="tx1"/>
                </a:solidFill>
              </a:defRPr>
            </a:lvl3pPr>
            <a:lvl4pPr>
              <a:defRPr sz="1400"/>
            </a:lvl4pPr>
            <a:lvl5pPr>
              <a:defRPr sz="1400"/>
            </a:lvl5pPr>
          </a:lstStyle>
          <a:p>
            <a:pPr lvl="0"/>
            <a:r>
              <a:rPr lang="en-US" dirty="0"/>
              <a:t>Click to edit Master text styles</a:t>
            </a:r>
          </a:p>
        </p:txBody>
      </p:sp>
      <p:sp>
        <p:nvSpPr>
          <p:cNvPr id="6" name="Picture Placeholder 11"/>
          <p:cNvSpPr>
            <a:spLocks noGrp="1"/>
          </p:cNvSpPr>
          <p:nvPr>
            <p:ph type="pic" sz="quarter" idx="15"/>
          </p:nvPr>
        </p:nvSpPr>
        <p:spPr>
          <a:xfrm>
            <a:off x="0" y="0"/>
            <a:ext cx="4332286" cy="6858000"/>
          </a:xfrm>
        </p:spPr>
        <p:txBody>
          <a:bodyPr/>
          <a:lstStyle/>
          <a:p>
            <a:endParaRPr lang="ru-RU"/>
          </a:p>
        </p:txBody>
      </p:sp>
      <p:sp>
        <p:nvSpPr>
          <p:cNvPr id="10" name="Oval 9">
            <a:extLst>
              <a:ext uri="{FF2B5EF4-FFF2-40B4-BE49-F238E27FC236}">
                <a16:creationId xmlns:a16="http://schemas.microsoft.com/office/drawing/2014/main" id="{5E3C2F45-6821-7D98-9A01-028503C461E2}"/>
              </a:ext>
            </a:extLst>
          </p:cNvPr>
          <p:cNvSpPr/>
          <p:nvPr userDrawn="1"/>
        </p:nvSpPr>
        <p:spPr>
          <a:xfrm>
            <a:off x="10734633" y="6165800"/>
            <a:ext cx="216000" cy="216000"/>
          </a:xfrm>
          <a:prstGeom prst="ellipse">
            <a:avLst/>
          </a:prstGeom>
          <a:solidFill>
            <a:schemeClr val="tx1"/>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Oval 11">
            <a:extLst>
              <a:ext uri="{FF2B5EF4-FFF2-40B4-BE49-F238E27FC236}">
                <a16:creationId xmlns:a16="http://schemas.microsoft.com/office/drawing/2014/main" id="{CD90388A-DF89-2F77-7F93-C14A1B1F80E8}"/>
              </a:ext>
            </a:extLst>
          </p:cNvPr>
          <p:cNvSpPr/>
          <p:nvPr userDrawn="1"/>
        </p:nvSpPr>
        <p:spPr>
          <a:xfrm>
            <a:off x="11058533" y="6165800"/>
            <a:ext cx="216000" cy="216000"/>
          </a:xfrm>
          <a:prstGeom prst="ellipse">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Oval 13">
            <a:extLst>
              <a:ext uri="{FF2B5EF4-FFF2-40B4-BE49-F238E27FC236}">
                <a16:creationId xmlns:a16="http://schemas.microsoft.com/office/drawing/2014/main" id="{DC9B13C1-51A9-3596-9367-D36AAF5F6E11}"/>
              </a:ext>
            </a:extLst>
          </p:cNvPr>
          <p:cNvSpPr/>
          <p:nvPr userDrawn="1"/>
        </p:nvSpPr>
        <p:spPr>
          <a:xfrm>
            <a:off x="11382433" y="6165800"/>
            <a:ext cx="216000" cy="216000"/>
          </a:xfrm>
          <a:prstGeom prst="ellipse">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5" name="Straight Connector 14">
            <a:extLst>
              <a:ext uri="{FF2B5EF4-FFF2-40B4-BE49-F238E27FC236}">
                <a16:creationId xmlns:a16="http://schemas.microsoft.com/office/drawing/2014/main" id="{4A3F7434-B9CA-D47C-4C44-10741ECF22A3}"/>
              </a:ext>
            </a:extLst>
          </p:cNvPr>
          <p:cNvCxnSpPr>
            <a:cxnSpLocks/>
          </p:cNvCxnSpPr>
          <p:nvPr userDrawn="1"/>
        </p:nvCxnSpPr>
        <p:spPr>
          <a:xfrm>
            <a:off x="4548288" y="0"/>
            <a:ext cx="0" cy="6858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2" name="Group 1">
            <a:extLst>
              <a:ext uri="{FF2B5EF4-FFF2-40B4-BE49-F238E27FC236}">
                <a16:creationId xmlns:a16="http://schemas.microsoft.com/office/drawing/2014/main" id="{882A8EAF-35ED-5BE3-672E-96D7CF956987}"/>
              </a:ext>
            </a:extLst>
          </p:cNvPr>
          <p:cNvGrpSpPr/>
          <p:nvPr userDrawn="1"/>
        </p:nvGrpSpPr>
        <p:grpSpPr>
          <a:xfrm>
            <a:off x="11234057" y="584200"/>
            <a:ext cx="360000" cy="153450"/>
            <a:chOff x="591185" y="597518"/>
            <a:chExt cx="360000" cy="153450"/>
          </a:xfrm>
        </p:grpSpPr>
        <p:cxnSp>
          <p:nvCxnSpPr>
            <p:cNvPr id="3" name="Straight Connector 2">
              <a:extLst>
                <a:ext uri="{FF2B5EF4-FFF2-40B4-BE49-F238E27FC236}">
                  <a16:creationId xmlns:a16="http://schemas.microsoft.com/office/drawing/2014/main" id="{8DFEE9A9-D846-F697-F410-7843144EE8FC}"/>
                </a:ext>
              </a:extLst>
            </p:cNvPr>
            <p:cNvCxnSpPr>
              <a:cxnSpLocks/>
            </p:cNvCxnSpPr>
            <p:nvPr userDrawn="1"/>
          </p:nvCxnSpPr>
          <p:spPr>
            <a:xfrm>
              <a:off x="591185" y="750968"/>
              <a:ext cx="360000" cy="0"/>
            </a:xfrm>
            <a:prstGeom prst="line">
              <a:avLst/>
            </a:prstGeom>
            <a:ln w="12700" cap="rnd">
              <a:solidFill>
                <a:schemeClr val="tx1"/>
              </a:solidFill>
              <a:round/>
            </a:ln>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A04885F7-C613-16F9-BBCF-3FFF9876678E}"/>
                </a:ext>
              </a:extLst>
            </p:cNvPr>
            <p:cNvCxnSpPr>
              <a:cxnSpLocks/>
            </p:cNvCxnSpPr>
            <p:nvPr userDrawn="1"/>
          </p:nvCxnSpPr>
          <p:spPr>
            <a:xfrm>
              <a:off x="591185" y="597518"/>
              <a:ext cx="360000" cy="0"/>
            </a:xfrm>
            <a:prstGeom prst="line">
              <a:avLst/>
            </a:prstGeom>
            <a:ln w="12700" cap="rnd">
              <a:solidFill>
                <a:schemeClr val="tx1"/>
              </a:solidFill>
              <a:round/>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78641F8E-142F-AAE0-87E2-139AF4869C59}"/>
                </a:ext>
              </a:extLst>
            </p:cNvPr>
            <p:cNvCxnSpPr>
              <a:cxnSpLocks/>
            </p:cNvCxnSpPr>
            <p:nvPr userDrawn="1"/>
          </p:nvCxnSpPr>
          <p:spPr>
            <a:xfrm>
              <a:off x="591185" y="674243"/>
              <a:ext cx="360000" cy="0"/>
            </a:xfrm>
            <a:prstGeom prst="line">
              <a:avLst/>
            </a:prstGeom>
            <a:ln w="12700" cap="rnd">
              <a:solidFill>
                <a:schemeClr val="tx1"/>
              </a:solidFill>
              <a:round/>
            </a:ln>
          </p:spPr>
          <p:style>
            <a:lnRef idx="2">
              <a:schemeClr val="accent1"/>
            </a:lnRef>
            <a:fillRef idx="0">
              <a:schemeClr val="accent1"/>
            </a:fillRef>
            <a:effectRef idx="1">
              <a:schemeClr val="accent1"/>
            </a:effectRef>
            <a:fontRef idx="minor">
              <a:schemeClr val="tx1"/>
            </a:fontRef>
          </p:style>
        </p:cxnSp>
      </p:gr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TitleV3">
    <p:bg>
      <p:bgPr>
        <a:gradFill>
          <a:gsLst>
            <a:gs pos="0">
              <a:schemeClr val="tx2"/>
            </a:gs>
            <a:gs pos="50000">
              <a:schemeClr val="tx2"/>
            </a:gs>
            <a:gs pos="100000">
              <a:schemeClr val="bg2"/>
            </a:gs>
          </a:gsLst>
          <a:lin ang="14400000" scaled="0"/>
        </a:gradFill>
        <a:effectLst/>
      </p:bgPr>
    </p:bg>
    <p:spTree>
      <p:nvGrpSpPr>
        <p:cNvPr id="1" name=""/>
        <p:cNvGrpSpPr/>
        <p:nvPr/>
      </p:nvGrpSpPr>
      <p:grpSpPr>
        <a:xfrm>
          <a:off x="0" y="0"/>
          <a:ext cx="0" cy="0"/>
          <a:chOff x="0" y="0"/>
          <a:chExt cx="0" cy="0"/>
        </a:xfrm>
      </p:grpSpPr>
      <p:sp>
        <p:nvSpPr>
          <p:cNvPr id="4" name="Content Placeholder 9"/>
          <p:cNvSpPr>
            <a:spLocks noGrp="1"/>
          </p:cNvSpPr>
          <p:nvPr>
            <p:ph sz="quarter" idx="14"/>
          </p:nvPr>
        </p:nvSpPr>
        <p:spPr>
          <a:xfrm>
            <a:off x="588963" y="592748"/>
            <a:ext cx="11015661" cy="1329595"/>
          </a:xfrm>
          <a:prstGeom prst="roundRect">
            <a:avLst>
              <a:gd name="adj" fmla="val 0"/>
            </a:avLst>
          </a:prstGeom>
          <a:noFill/>
        </p:spPr>
        <p:txBody>
          <a:bodyPr wrap="square" lIns="0" tIns="0" rIns="0" bIns="0" anchor="ctr" anchorCtr="0">
            <a:noAutofit/>
          </a:bodyPr>
          <a:lstStyle>
            <a:lvl1pPr marL="0">
              <a:lnSpc>
                <a:spcPct val="90000"/>
              </a:lnSpc>
              <a:spcBef>
                <a:spcPts val="600"/>
              </a:spcBef>
              <a:buFont typeface="Arial" panose="020B0604020202020204" pitchFamily="34" charset="0"/>
              <a:buNone/>
              <a:defRPr sz="4800" b="1" spc="-150">
                <a:solidFill>
                  <a:schemeClr val="tx1"/>
                </a:solidFill>
                <a:latin typeface="+mj-lt"/>
              </a:defRPr>
            </a:lvl1pPr>
            <a:lvl2pPr>
              <a:defRPr sz="1400">
                <a:solidFill>
                  <a:schemeClr val="tx1"/>
                </a:solidFill>
              </a:defRPr>
            </a:lvl2pPr>
            <a:lvl3pPr>
              <a:defRPr sz="1400">
                <a:solidFill>
                  <a:schemeClr val="tx1"/>
                </a:solidFill>
              </a:defRPr>
            </a:lvl3pPr>
            <a:lvl4pPr>
              <a:defRPr sz="1400"/>
            </a:lvl4pPr>
            <a:lvl5pPr>
              <a:defRPr sz="1400"/>
            </a:lvl5pPr>
          </a:lstStyle>
          <a:p>
            <a:pPr lvl="0"/>
            <a:r>
              <a:rPr lang="en-US" dirty="0"/>
              <a:t>Click to edit Master text styles</a:t>
            </a:r>
          </a:p>
        </p:txBody>
      </p:sp>
      <p:sp>
        <p:nvSpPr>
          <p:cNvPr id="7" name="Picture Placeholder 11"/>
          <p:cNvSpPr>
            <a:spLocks noGrp="1"/>
          </p:cNvSpPr>
          <p:nvPr>
            <p:ph type="pic" sz="quarter" idx="15"/>
          </p:nvPr>
        </p:nvSpPr>
        <p:spPr>
          <a:xfrm>
            <a:off x="0" y="2430464"/>
            <a:ext cx="12191999" cy="4427536"/>
          </a:xfrm>
        </p:spPr>
        <p:txBody>
          <a:bodyPr/>
          <a:lstStyle/>
          <a:p>
            <a:endParaRPr lang="ru-RU"/>
          </a:p>
        </p:txBody>
      </p:sp>
      <p:cxnSp>
        <p:nvCxnSpPr>
          <p:cNvPr id="9" name="Straight Connector 8">
            <a:extLst>
              <a:ext uri="{FF2B5EF4-FFF2-40B4-BE49-F238E27FC236}">
                <a16:creationId xmlns:a16="http://schemas.microsoft.com/office/drawing/2014/main" id="{679767B1-771C-F12D-FAC7-80B0FEC94FE1}"/>
              </a:ext>
            </a:extLst>
          </p:cNvPr>
          <p:cNvCxnSpPr>
            <a:cxnSpLocks/>
          </p:cNvCxnSpPr>
          <p:nvPr userDrawn="1"/>
        </p:nvCxnSpPr>
        <p:spPr>
          <a:xfrm>
            <a:off x="0" y="2208794"/>
            <a:ext cx="121920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2" name="Group 1">
            <a:extLst>
              <a:ext uri="{FF2B5EF4-FFF2-40B4-BE49-F238E27FC236}">
                <a16:creationId xmlns:a16="http://schemas.microsoft.com/office/drawing/2014/main" id="{5DFD59F4-5A36-5815-47CE-0E7F3847BB0C}"/>
              </a:ext>
            </a:extLst>
          </p:cNvPr>
          <p:cNvGrpSpPr/>
          <p:nvPr userDrawn="1"/>
        </p:nvGrpSpPr>
        <p:grpSpPr>
          <a:xfrm>
            <a:off x="11234057" y="584200"/>
            <a:ext cx="360000" cy="153450"/>
            <a:chOff x="591185" y="597518"/>
            <a:chExt cx="360000" cy="153450"/>
          </a:xfrm>
        </p:grpSpPr>
        <p:cxnSp>
          <p:nvCxnSpPr>
            <p:cNvPr id="3" name="Straight Connector 2">
              <a:extLst>
                <a:ext uri="{FF2B5EF4-FFF2-40B4-BE49-F238E27FC236}">
                  <a16:creationId xmlns:a16="http://schemas.microsoft.com/office/drawing/2014/main" id="{D80AEF4A-BE67-F641-7D41-910B8D38F9C3}"/>
                </a:ext>
              </a:extLst>
            </p:cNvPr>
            <p:cNvCxnSpPr>
              <a:cxnSpLocks/>
            </p:cNvCxnSpPr>
            <p:nvPr userDrawn="1"/>
          </p:nvCxnSpPr>
          <p:spPr>
            <a:xfrm>
              <a:off x="591185" y="750968"/>
              <a:ext cx="360000" cy="0"/>
            </a:xfrm>
            <a:prstGeom prst="line">
              <a:avLst/>
            </a:prstGeom>
            <a:ln w="12700" cap="rnd">
              <a:solidFill>
                <a:schemeClr val="tx1"/>
              </a:solidFill>
              <a:round/>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F63793AD-E1AB-D144-8266-075ABA11DA57}"/>
                </a:ext>
              </a:extLst>
            </p:cNvPr>
            <p:cNvCxnSpPr>
              <a:cxnSpLocks/>
            </p:cNvCxnSpPr>
            <p:nvPr userDrawn="1"/>
          </p:nvCxnSpPr>
          <p:spPr>
            <a:xfrm>
              <a:off x="591185" y="597518"/>
              <a:ext cx="360000" cy="0"/>
            </a:xfrm>
            <a:prstGeom prst="line">
              <a:avLst/>
            </a:prstGeom>
            <a:ln w="12700" cap="rnd">
              <a:solidFill>
                <a:schemeClr val="tx1"/>
              </a:solidFill>
              <a:round/>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54697DCD-A162-0470-00AF-67536208740D}"/>
                </a:ext>
              </a:extLst>
            </p:cNvPr>
            <p:cNvCxnSpPr>
              <a:cxnSpLocks/>
            </p:cNvCxnSpPr>
            <p:nvPr userDrawn="1"/>
          </p:nvCxnSpPr>
          <p:spPr>
            <a:xfrm>
              <a:off x="591185" y="674243"/>
              <a:ext cx="360000" cy="0"/>
            </a:xfrm>
            <a:prstGeom prst="line">
              <a:avLst/>
            </a:prstGeom>
            <a:ln w="12700" cap="rnd">
              <a:solidFill>
                <a:schemeClr val="tx1"/>
              </a:solidFill>
              <a:round/>
            </a:ln>
          </p:spPr>
          <p:style>
            <a:lnRef idx="2">
              <a:schemeClr val="accent1"/>
            </a:lnRef>
            <a:fillRef idx="0">
              <a:schemeClr val="accent1"/>
            </a:fillRef>
            <a:effectRef idx="1">
              <a:schemeClr val="accent1"/>
            </a:effectRef>
            <a:fontRef idx="minor">
              <a:schemeClr val="tx1"/>
            </a:fontRef>
          </p:style>
        </p:cxnSp>
      </p:gr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SWOT">
    <p:bg>
      <p:bgPr>
        <a:gradFill>
          <a:gsLst>
            <a:gs pos="50000">
              <a:schemeClr val="bg2"/>
            </a:gs>
            <a:gs pos="0">
              <a:schemeClr val="tx2"/>
            </a:gs>
            <a:gs pos="100000">
              <a:schemeClr val="bg2"/>
            </a:gs>
          </a:gsLst>
          <a:lin ang="2700000" scaled="0"/>
        </a:gradFill>
        <a:effectLst/>
      </p:bgPr>
    </p:bg>
    <p:spTree>
      <p:nvGrpSpPr>
        <p:cNvPr id="1" name=""/>
        <p:cNvGrpSpPr/>
        <p:nvPr/>
      </p:nvGrpSpPr>
      <p:grpSpPr>
        <a:xfrm>
          <a:off x="0" y="0"/>
          <a:ext cx="0" cy="0"/>
          <a:chOff x="0" y="0"/>
          <a:chExt cx="0" cy="0"/>
        </a:xfrm>
      </p:grpSpPr>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603029"/>
            <a:ext cx="11017250" cy="470898"/>
          </a:xfrm>
          <a:prstGeom prst="rect">
            <a:avLst/>
          </a:prstGeom>
        </p:spPr>
        <p:txBody>
          <a:bodyPr vert="horz" wrap="square" lIns="0" tIns="0" rIns="0" bIns="0" rtlCol="0" anchor="ctr" anchorCtr="0">
            <a:noAutofit/>
          </a:bodyPr>
          <a:lstStyle>
            <a:lvl1pPr algn="l">
              <a:lnSpc>
                <a:spcPct val="85000"/>
              </a:lnSpc>
              <a:defRPr sz="3600" b="1" spc="-150" baseline="0">
                <a:solidFill>
                  <a:schemeClr val="tx1"/>
                </a:solidFill>
                <a:latin typeface="+mj-lt"/>
              </a:defRPr>
            </a:lvl1pPr>
          </a:lstStyle>
          <a:p>
            <a:pPr lvl="0"/>
            <a:r>
              <a:rPr lang="en-US" dirty="0"/>
              <a:t>Click To Edit Master Text</a:t>
            </a:r>
            <a:r>
              <a:rPr lang="ru-RU" dirty="0"/>
              <a:t> </a:t>
            </a:r>
            <a:r>
              <a:rPr lang="en-US" dirty="0"/>
              <a:t>Styles</a:t>
            </a:r>
            <a:endParaRPr lang="ru-RU" dirty="0"/>
          </a:p>
        </p:txBody>
      </p:sp>
      <p:sp>
        <p:nvSpPr>
          <p:cNvPr id="2" name="Content Placeholder 9">
            <a:extLst>
              <a:ext uri="{FF2B5EF4-FFF2-40B4-BE49-F238E27FC236}">
                <a16:creationId xmlns:a16="http://schemas.microsoft.com/office/drawing/2014/main" id="{CF7D5859-130B-FD57-0F22-271EF7B03198}"/>
              </a:ext>
            </a:extLst>
          </p:cNvPr>
          <p:cNvSpPr>
            <a:spLocks noGrp="1"/>
          </p:cNvSpPr>
          <p:nvPr>
            <p:ph sz="quarter" idx="17"/>
          </p:nvPr>
        </p:nvSpPr>
        <p:spPr>
          <a:xfrm>
            <a:off x="3395662" y="2647950"/>
            <a:ext cx="2592267" cy="3625849"/>
          </a:xfrm>
          <a:prstGeom prst="rect">
            <a:avLst/>
          </a:prstGeom>
          <a:noFill/>
          <a:ln w="12700">
            <a:solidFill>
              <a:schemeClr val="tx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400">
                <a:solidFill>
                  <a:schemeClr val="tx1"/>
                </a:solidFill>
              </a:defRPr>
            </a:lvl2pPr>
            <a:lvl3pPr>
              <a:defRPr sz="1600" b="1">
                <a:solidFill>
                  <a:schemeClr val="tx1"/>
                </a:solidFill>
                <a:latin typeface="+mj-lt"/>
              </a:defRPr>
            </a:lvl3pPr>
            <a:lvl4pPr>
              <a:defRPr sz="1400"/>
            </a:lvl4pPr>
            <a:lvl5pPr>
              <a:defRPr sz="1400"/>
            </a:lvl5pPr>
          </a:lstStyle>
          <a:p>
            <a:pPr lvl="0"/>
            <a:r>
              <a:rPr lang="en-US"/>
              <a:t>Click to edit Master text styles</a:t>
            </a:r>
          </a:p>
        </p:txBody>
      </p:sp>
      <p:sp>
        <p:nvSpPr>
          <p:cNvPr id="3" name="Content Placeholder 9">
            <a:extLst>
              <a:ext uri="{FF2B5EF4-FFF2-40B4-BE49-F238E27FC236}">
                <a16:creationId xmlns:a16="http://schemas.microsoft.com/office/drawing/2014/main" id="{E0569DF8-5A87-B756-49BF-F5E27778318D}"/>
              </a:ext>
            </a:extLst>
          </p:cNvPr>
          <p:cNvSpPr>
            <a:spLocks noGrp="1"/>
          </p:cNvSpPr>
          <p:nvPr>
            <p:ph sz="quarter" idx="21"/>
          </p:nvPr>
        </p:nvSpPr>
        <p:spPr>
          <a:xfrm>
            <a:off x="587375" y="2648821"/>
            <a:ext cx="2592387" cy="3625849"/>
          </a:xfrm>
          <a:prstGeom prst="rect">
            <a:avLst/>
          </a:prstGeom>
          <a:noFill/>
          <a:ln w="12700">
            <a:solidFill>
              <a:schemeClr val="tx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400">
                <a:solidFill>
                  <a:schemeClr val="tx1"/>
                </a:solidFill>
              </a:defRPr>
            </a:lvl2pPr>
            <a:lvl3pPr>
              <a:defRPr sz="1600" b="1">
                <a:solidFill>
                  <a:schemeClr val="tx1"/>
                </a:solidFill>
                <a:latin typeface="+mj-lt"/>
              </a:defRPr>
            </a:lvl3pPr>
            <a:lvl4pPr>
              <a:defRPr sz="1400"/>
            </a:lvl4pPr>
            <a:lvl5pPr>
              <a:defRPr sz="1400"/>
            </a:lvl5pPr>
          </a:lstStyle>
          <a:p>
            <a:pPr lvl="0"/>
            <a:r>
              <a:rPr lang="en-US" dirty="0"/>
              <a:t>Click to edit Master text styles</a:t>
            </a:r>
          </a:p>
        </p:txBody>
      </p:sp>
      <p:sp>
        <p:nvSpPr>
          <p:cNvPr id="4" name="Content Placeholder 9">
            <a:extLst>
              <a:ext uri="{FF2B5EF4-FFF2-40B4-BE49-F238E27FC236}">
                <a16:creationId xmlns:a16="http://schemas.microsoft.com/office/drawing/2014/main" id="{5A343859-59D3-72D6-4493-F102BF449F17}"/>
              </a:ext>
            </a:extLst>
          </p:cNvPr>
          <p:cNvSpPr>
            <a:spLocks noGrp="1"/>
          </p:cNvSpPr>
          <p:nvPr>
            <p:ph sz="quarter" idx="19"/>
          </p:nvPr>
        </p:nvSpPr>
        <p:spPr>
          <a:xfrm>
            <a:off x="6203949" y="2647950"/>
            <a:ext cx="2592267" cy="3625849"/>
          </a:xfrm>
          <a:prstGeom prst="rect">
            <a:avLst/>
          </a:prstGeom>
          <a:noFill/>
          <a:ln w="12700">
            <a:solidFill>
              <a:schemeClr val="tx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400">
                <a:solidFill>
                  <a:schemeClr val="tx1"/>
                </a:solidFill>
              </a:defRPr>
            </a:lvl2pPr>
            <a:lvl3pPr>
              <a:defRPr sz="1600" b="1">
                <a:solidFill>
                  <a:schemeClr val="tx1"/>
                </a:solidFill>
                <a:latin typeface="+mj-lt"/>
              </a:defRPr>
            </a:lvl3pPr>
            <a:lvl4pPr>
              <a:defRPr sz="1400"/>
            </a:lvl4pPr>
            <a:lvl5pPr>
              <a:defRPr sz="1400"/>
            </a:lvl5pPr>
          </a:lstStyle>
          <a:p>
            <a:pPr lvl="0"/>
            <a:r>
              <a:rPr lang="en-US" dirty="0"/>
              <a:t>Click to edit Master text styles</a:t>
            </a:r>
          </a:p>
        </p:txBody>
      </p:sp>
      <p:sp>
        <p:nvSpPr>
          <p:cNvPr id="5" name="Content Placeholder 9">
            <a:extLst>
              <a:ext uri="{FF2B5EF4-FFF2-40B4-BE49-F238E27FC236}">
                <a16:creationId xmlns:a16="http://schemas.microsoft.com/office/drawing/2014/main" id="{5C18E47C-D13B-7DA1-5744-A3CE9AD9A908}"/>
              </a:ext>
            </a:extLst>
          </p:cNvPr>
          <p:cNvSpPr>
            <a:spLocks noGrp="1"/>
          </p:cNvSpPr>
          <p:nvPr>
            <p:ph sz="quarter" idx="22"/>
          </p:nvPr>
        </p:nvSpPr>
        <p:spPr>
          <a:xfrm>
            <a:off x="9012357" y="2647950"/>
            <a:ext cx="2592267" cy="3625849"/>
          </a:xfrm>
          <a:prstGeom prst="rect">
            <a:avLst/>
          </a:prstGeom>
          <a:noFill/>
          <a:ln w="12700">
            <a:solidFill>
              <a:schemeClr val="tx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400">
                <a:solidFill>
                  <a:schemeClr val="tx1"/>
                </a:solidFill>
              </a:defRPr>
            </a:lvl2pPr>
            <a:lvl3pPr>
              <a:defRPr sz="1600" b="1">
                <a:solidFill>
                  <a:schemeClr val="tx1"/>
                </a:solidFill>
                <a:latin typeface="+mj-lt"/>
              </a:defRPr>
            </a:lvl3pPr>
            <a:lvl4pPr>
              <a:defRPr sz="1400"/>
            </a:lvl4pPr>
            <a:lvl5pPr>
              <a:defRPr sz="1400"/>
            </a:lvl5pPr>
          </a:lstStyle>
          <a:p>
            <a:pPr lvl="0"/>
            <a:r>
              <a:rPr lang="en-US"/>
              <a:t>Click to edit Master text styles</a:t>
            </a:r>
          </a:p>
        </p:txBody>
      </p:sp>
      <p:sp>
        <p:nvSpPr>
          <p:cNvPr id="6" name="Content Placeholder 9">
            <a:extLst>
              <a:ext uri="{FF2B5EF4-FFF2-40B4-BE49-F238E27FC236}">
                <a16:creationId xmlns:a16="http://schemas.microsoft.com/office/drawing/2014/main" id="{52EA0415-2B23-AF33-4071-293624C630D0}"/>
              </a:ext>
            </a:extLst>
          </p:cNvPr>
          <p:cNvSpPr>
            <a:spLocks noGrp="1"/>
          </p:cNvSpPr>
          <p:nvPr>
            <p:ph sz="quarter" idx="23" hasCustomPrompt="1"/>
          </p:nvPr>
        </p:nvSpPr>
        <p:spPr>
          <a:xfrm>
            <a:off x="1523375" y="1600563"/>
            <a:ext cx="720000" cy="720000"/>
          </a:xfrm>
          <a:prstGeom prst="rect">
            <a:avLst/>
          </a:prstGeom>
          <a:noFill/>
        </p:spPr>
        <p:txBody>
          <a:bodyPr lIns="0" tIns="0" rIns="0" bIns="0" anchor="b" anchorCtr="0">
            <a:noAutofit/>
          </a:bodyPr>
          <a:lstStyle>
            <a:lvl1pPr marL="0" algn="ctr">
              <a:lnSpc>
                <a:spcPct val="110000"/>
              </a:lnSpc>
              <a:spcBef>
                <a:spcPts val="600"/>
              </a:spcBef>
              <a:buFont typeface="Arial" panose="020B0604020202020204" pitchFamily="34" charset="0"/>
              <a:buNone/>
              <a:defRPr sz="5400">
                <a:solidFill>
                  <a:schemeClr val="bg1"/>
                </a:solidFill>
                <a:latin typeface="+mj-lt"/>
              </a:defRPr>
            </a:lvl1pPr>
            <a:lvl2pPr>
              <a:defRPr sz="1400">
                <a:solidFill>
                  <a:schemeClr val="bg1"/>
                </a:solidFill>
              </a:defRPr>
            </a:lvl2pPr>
            <a:lvl3pPr>
              <a:defRPr sz="1400">
                <a:solidFill>
                  <a:schemeClr val="tx1"/>
                </a:solidFill>
              </a:defRPr>
            </a:lvl3pPr>
            <a:lvl4pPr>
              <a:defRPr sz="1400"/>
            </a:lvl4pPr>
            <a:lvl5pPr>
              <a:defRPr sz="1400"/>
            </a:lvl5pPr>
          </a:lstStyle>
          <a:p>
            <a:pPr lvl="0"/>
            <a:r>
              <a:rPr lang="es-ES" dirty="0"/>
              <a:t>X</a:t>
            </a:r>
            <a:endParaRPr lang="en-US" dirty="0"/>
          </a:p>
        </p:txBody>
      </p:sp>
      <p:sp>
        <p:nvSpPr>
          <p:cNvPr id="7" name="Content Placeholder 9">
            <a:extLst>
              <a:ext uri="{FF2B5EF4-FFF2-40B4-BE49-F238E27FC236}">
                <a16:creationId xmlns:a16="http://schemas.microsoft.com/office/drawing/2014/main" id="{22C2B4B8-B6C8-7AC2-7DA4-5C1ECBD2878A}"/>
              </a:ext>
            </a:extLst>
          </p:cNvPr>
          <p:cNvSpPr>
            <a:spLocks noGrp="1"/>
          </p:cNvSpPr>
          <p:nvPr>
            <p:ph sz="quarter" idx="24" hasCustomPrompt="1"/>
          </p:nvPr>
        </p:nvSpPr>
        <p:spPr>
          <a:xfrm>
            <a:off x="4334433" y="1600563"/>
            <a:ext cx="720000" cy="720000"/>
          </a:xfrm>
          <a:prstGeom prst="rect">
            <a:avLst/>
          </a:prstGeom>
          <a:noFill/>
        </p:spPr>
        <p:txBody>
          <a:bodyPr lIns="0" tIns="0" rIns="0" bIns="0" anchor="b" anchorCtr="0">
            <a:noAutofit/>
          </a:bodyPr>
          <a:lstStyle>
            <a:lvl1pPr marL="0" algn="ctr">
              <a:lnSpc>
                <a:spcPct val="110000"/>
              </a:lnSpc>
              <a:spcBef>
                <a:spcPts val="600"/>
              </a:spcBef>
              <a:buFont typeface="Arial" panose="020B0604020202020204" pitchFamily="34" charset="0"/>
              <a:buNone/>
              <a:defRPr sz="5400">
                <a:solidFill>
                  <a:schemeClr val="bg1"/>
                </a:solidFill>
                <a:latin typeface="+mj-lt"/>
              </a:defRPr>
            </a:lvl1pPr>
            <a:lvl2pPr>
              <a:defRPr sz="1400">
                <a:solidFill>
                  <a:schemeClr val="bg1"/>
                </a:solidFill>
              </a:defRPr>
            </a:lvl2pPr>
            <a:lvl3pPr>
              <a:defRPr sz="1400">
                <a:solidFill>
                  <a:schemeClr val="tx1"/>
                </a:solidFill>
              </a:defRPr>
            </a:lvl3pPr>
            <a:lvl4pPr>
              <a:defRPr sz="1400"/>
            </a:lvl4pPr>
            <a:lvl5pPr>
              <a:defRPr sz="1400"/>
            </a:lvl5pPr>
          </a:lstStyle>
          <a:p>
            <a:pPr lvl="0"/>
            <a:r>
              <a:rPr lang="es-ES" dirty="0"/>
              <a:t>X</a:t>
            </a:r>
            <a:endParaRPr lang="en-US" dirty="0"/>
          </a:p>
        </p:txBody>
      </p:sp>
      <p:sp>
        <p:nvSpPr>
          <p:cNvPr id="10" name="Content Placeholder 9">
            <a:extLst>
              <a:ext uri="{FF2B5EF4-FFF2-40B4-BE49-F238E27FC236}">
                <a16:creationId xmlns:a16="http://schemas.microsoft.com/office/drawing/2014/main" id="{83AEC643-7AE8-4FCA-E49A-DBF03DA3BC7D}"/>
              </a:ext>
            </a:extLst>
          </p:cNvPr>
          <p:cNvSpPr>
            <a:spLocks noGrp="1"/>
          </p:cNvSpPr>
          <p:nvPr>
            <p:ph sz="quarter" idx="25" hasCustomPrompt="1"/>
          </p:nvPr>
        </p:nvSpPr>
        <p:spPr>
          <a:xfrm>
            <a:off x="7140338" y="1600563"/>
            <a:ext cx="720000" cy="720000"/>
          </a:xfrm>
          <a:prstGeom prst="rect">
            <a:avLst/>
          </a:prstGeom>
          <a:noFill/>
        </p:spPr>
        <p:txBody>
          <a:bodyPr lIns="0" tIns="0" rIns="0" bIns="0" anchor="b" anchorCtr="0">
            <a:noAutofit/>
          </a:bodyPr>
          <a:lstStyle>
            <a:lvl1pPr marL="0" algn="ctr">
              <a:lnSpc>
                <a:spcPct val="110000"/>
              </a:lnSpc>
              <a:spcBef>
                <a:spcPts val="600"/>
              </a:spcBef>
              <a:buFont typeface="Arial" panose="020B0604020202020204" pitchFamily="34" charset="0"/>
              <a:buNone/>
              <a:defRPr sz="5400">
                <a:solidFill>
                  <a:schemeClr val="bg1"/>
                </a:solidFill>
                <a:latin typeface="+mj-lt"/>
              </a:defRPr>
            </a:lvl1pPr>
            <a:lvl2pPr>
              <a:defRPr sz="1400">
                <a:solidFill>
                  <a:schemeClr val="bg1"/>
                </a:solidFill>
              </a:defRPr>
            </a:lvl2pPr>
            <a:lvl3pPr>
              <a:defRPr sz="1400">
                <a:solidFill>
                  <a:schemeClr val="tx1"/>
                </a:solidFill>
              </a:defRPr>
            </a:lvl3pPr>
            <a:lvl4pPr>
              <a:defRPr sz="1400"/>
            </a:lvl4pPr>
            <a:lvl5pPr>
              <a:defRPr sz="1400"/>
            </a:lvl5pPr>
          </a:lstStyle>
          <a:p>
            <a:pPr lvl="0"/>
            <a:r>
              <a:rPr lang="es-ES" dirty="0"/>
              <a:t>X</a:t>
            </a:r>
            <a:endParaRPr lang="en-US" dirty="0"/>
          </a:p>
        </p:txBody>
      </p:sp>
      <p:sp>
        <p:nvSpPr>
          <p:cNvPr id="12" name="Content Placeholder 9">
            <a:extLst>
              <a:ext uri="{FF2B5EF4-FFF2-40B4-BE49-F238E27FC236}">
                <a16:creationId xmlns:a16="http://schemas.microsoft.com/office/drawing/2014/main" id="{9F4BCB30-9050-560C-5C62-10DDAA50EDE9}"/>
              </a:ext>
            </a:extLst>
          </p:cNvPr>
          <p:cNvSpPr>
            <a:spLocks noGrp="1"/>
          </p:cNvSpPr>
          <p:nvPr>
            <p:ph sz="quarter" idx="26" hasCustomPrompt="1"/>
          </p:nvPr>
        </p:nvSpPr>
        <p:spPr>
          <a:xfrm>
            <a:off x="9948115" y="1600563"/>
            <a:ext cx="720000" cy="720000"/>
          </a:xfrm>
          <a:prstGeom prst="rect">
            <a:avLst/>
          </a:prstGeom>
          <a:noFill/>
        </p:spPr>
        <p:txBody>
          <a:bodyPr lIns="0" tIns="0" rIns="0" bIns="0" anchor="b" anchorCtr="0">
            <a:noAutofit/>
          </a:bodyPr>
          <a:lstStyle>
            <a:lvl1pPr marL="0" algn="ctr">
              <a:lnSpc>
                <a:spcPct val="110000"/>
              </a:lnSpc>
              <a:spcBef>
                <a:spcPts val="600"/>
              </a:spcBef>
              <a:buFont typeface="Arial" panose="020B0604020202020204" pitchFamily="34" charset="0"/>
              <a:buNone/>
              <a:defRPr sz="5400">
                <a:solidFill>
                  <a:schemeClr val="bg1"/>
                </a:solidFill>
                <a:latin typeface="+mj-lt"/>
              </a:defRPr>
            </a:lvl1pPr>
            <a:lvl2pPr>
              <a:defRPr sz="1400">
                <a:solidFill>
                  <a:schemeClr val="bg1"/>
                </a:solidFill>
              </a:defRPr>
            </a:lvl2pPr>
            <a:lvl3pPr>
              <a:defRPr sz="1400">
                <a:solidFill>
                  <a:schemeClr val="tx1"/>
                </a:solidFill>
              </a:defRPr>
            </a:lvl3pPr>
            <a:lvl4pPr>
              <a:defRPr sz="1400"/>
            </a:lvl4pPr>
            <a:lvl5pPr>
              <a:defRPr sz="1400"/>
            </a:lvl5pPr>
          </a:lstStyle>
          <a:p>
            <a:pPr lvl="0"/>
            <a:r>
              <a:rPr lang="es-ES" dirty="0"/>
              <a:t>X</a:t>
            </a:r>
            <a:endParaRPr lang="en-US" dirty="0"/>
          </a:p>
        </p:txBody>
      </p:sp>
      <p:sp>
        <p:nvSpPr>
          <p:cNvPr id="8" name="Rectangle 7">
            <a:extLst>
              <a:ext uri="{FF2B5EF4-FFF2-40B4-BE49-F238E27FC236}">
                <a16:creationId xmlns:a16="http://schemas.microsoft.com/office/drawing/2014/main" id="{2D40A9BE-B928-3D84-F401-C9E0971CC1A4}"/>
              </a:ext>
            </a:extLst>
          </p:cNvPr>
          <p:cNvSpPr/>
          <p:nvPr userDrawn="1"/>
        </p:nvSpPr>
        <p:spPr>
          <a:xfrm>
            <a:off x="587375" y="1490663"/>
            <a:ext cx="2592000" cy="9398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ctangle 12">
            <a:extLst>
              <a:ext uri="{FF2B5EF4-FFF2-40B4-BE49-F238E27FC236}">
                <a16:creationId xmlns:a16="http://schemas.microsoft.com/office/drawing/2014/main" id="{F17B85C7-886D-1B01-C7D4-36176CBA6121}"/>
              </a:ext>
            </a:extLst>
          </p:cNvPr>
          <p:cNvSpPr/>
          <p:nvPr userDrawn="1"/>
        </p:nvSpPr>
        <p:spPr>
          <a:xfrm>
            <a:off x="6204338" y="1490663"/>
            <a:ext cx="2592000" cy="9398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16">
            <a:extLst>
              <a:ext uri="{FF2B5EF4-FFF2-40B4-BE49-F238E27FC236}">
                <a16:creationId xmlns:a16="http://schemas.microsoft.com/office/drawing/2014/main" id="{82A72E4C-4B2B-4587-BF47-E966464A60C3}"/>
              </a:ext>
            </a:extLst>
          </p:cNvPr>
          <p:cNvSpPr/>
          <p:nvPr userDrawn="1"/>
        </p:nvSpPr>
        <p:spPr>
          <a:xfrm>
            <a:off x="3398433" y="1490663"/>
            <a:ext cx="2592000" cy="9398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Rectangle 20">
            <a:extLst>
              <a:ext uri="{FF2B5EF4-FFF2-40B4-BE49-F238E27FC236}">
                <a16:creationId xmlns:a16="http://schemas.microsoft.com/office/drawing/2014/main" id="{2AD3043F-7F4F-B9D6-B942-680606DD8F73}"/>
              </a:ext>
            </a:extLst>
          </p:cNvPr>
          <p:cNvSpPr/>
          <p:nvPr userDrawn="1"/>
        </p:nvSpPr>
        <p:spPr>
          <a:xfrm>
            <a:off x="9012115" y="1490663"/>
            <a:ext cx="2592000" cy="9398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Isosceles Triangle 24">
            <a:extLst>
              <a:ext uri="{FF2B5EF4-FFF2-40B4-BE49-F238E27FC236}">
                <a16:creationId xmlns:a16="http://schemas.microsoft.com/office/drawing/2014/main" id="{EA90B84F-F0BA-ED5B-27D9-D20FE05C9D1C}"/>
              </a:ext>
            </a:extLst>
          </p:cNvPr>
          <p:cNvSpPr/>
          <p:nvPr userDrawn="1"/>
        </p:nvSpPr>
        <p:spPr>
          <a:xfrm rot="10800000">
            <a:off x="1721376" y="2430463"/>
            <a:ext cx="324000" cy="144000"/>
          </a:xfrm>
          <a:prstGeom prst="triangl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Isosceles Triangle 26">
            <a:extLst>
              <a:ext uri="{FF2B5EF4-FFF2-40B4-BE49-F238E27FC236}">
                <a16:creationId xmlns:a16="http://schemas.microsoft.com/office/drawing/2014/main" id="{917DC891-AE4F-DF48-BF0F-FEF3B7915C03}"/>
              </a:ext>
            </a:extLst>
          </p:cNvPr>
          <p:cNvSpPr/>
          <p:nvPr userDrawn="1"/>
        </p:nvSpPr>
        <p:spPr>
          <a:xfrm rot="10800000">
            <a:off x="4532433" y="2430463"/>
            <a:ext cx="324000" cy="144000"/>
          </a:xfrm>
          <a:prstGeom prs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9" name="Isosceles Triangle 28">
            <a:extLst>
              <a:ext uri="{FF2B5EF4-FFF2-40B4-BE49-F238E27FC236}">
                <a16:creationId xmlns:a16="http://schemas.microsoft.com/office/drawing/2014/main" id="{1DCFEB9C-8258-1CE4-391D-BF526E2E3F66}"/>
              </a:ext>
            </a:extLst>
          </p:cNvPr>
          <p:cNvSpPr/>
          <p:nvPr userDrawn="1"/>
        </p:nvSpPr>
        <p:spPr>
          <a:xfrm rot="10800000">
            <a:off x="7338338" y="2430463"/>
            <a:ext cx="324000" cy="1440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Isosceles Triangle 30">
            <a:extLst>
              <a:ext uri="{FF2B5EF4-FFF2-40B4-BE49-F238E27FC236}">
                <a16:creationId xmlns:a16="http://schemas.microsoft.com/office/drawing/2014/main" id="{EE3111DE-B1B3-43F1-7079-D5BD3398B165}"/>
              </a:ext>
            </a:extLst>
          </p:cNvPr>
          <p:cNvSpPr/>
          <p:nvPr userDrawn="1"/>
        </p:nvSpPr>
        <p:spPr>
          <a:xfrm rot="10800000">
            <a:off x="10146115" y="2430464"/>
            <a:ext cx="324000" cy="144000"/>
          </a:xfrm>
          <a:prstGeom prs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858275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Small1boxV1">
    <p:bg>
      <p:bgPr>
        <a:gradFill>
          <a:gsLst>
            <a:gs pos="50000">
              <a:schemeClr val="tx2"/>
            </a:gs>
            <a:gs pos="100000">
              <a:schemeClr val="bg2"/>
            </a:gs>
            <a:gs pos="0">
              <a:schemeClr val="tx2"/>
            </a:gs>
          </a:gsLst>
          <a:path path="circle">
            <a:fillToRect l="100000" t="100000"/>
          </a:path>
        </a:gradFill>
        <a:effectLst/>
      </p:bgPr>
    </p:bg>
    <p:spTree>
      <p:nvGrpSpPr>
        <p:cNvPr id="1" name=""/>
        <p:cNvGrpSpPr/>
        <p:nvPr/>
      </p:nvGrpSpPr>
      <p:grpSpPr>
        <a:xfrm>
          <a:off x="0" y="0"/>
          <a:ext cx="0" cy="0"/>
          <a:chOff x="0" y="0"/>
          <a:chExt cx="0" cy="0"/>
        </a:xfrm>
      </p:grpSpPr>
      <p:sp>
        <p:nvSpPr>
          <p:cNvPr id="2" name="Content Placeholder 8">
            <a:extLst>
              <a:ext uri="{FF2B5EF4-FFF2-40B4-BE49-F238E27FC236}">
                <a16:creationId xmlns:a16="http://schemas.microsoft.com/office/drawing/2014/main" id="{FB23B186-0B82-7CCF-0025-D708BDBB4D14}"/>
              </a:ext>
            </a:extLst>
          </p:cNvPr>
          <p:cNvSpPr>
            <a:spLocks noGrp="1"/>
          </p:cNvSpPr>
          <p:nvPr>
            <p:ph sz="quarter" idx="29"/>
          </p:nvPr>
        </p:nvSpPr>
        <p:spPr>
          <a:xfrm>
            <a:off x="6204625" y="2061000"/>
            <a:ext cx="5400000" cy="2736000"/>
          </a:xfrm>
          <a:prstGeom prst="roundRect">
            <a:avLst>
              <a:gd name="adj" fmla="val 0"/>
            </a:avLst>
          </a:prstGeom>
          <a:noFill/>
          <a:ln w="12700">
            <a:solidFill>
              <a:schemeClr val="tx1"/>
            </a:solidFill>
          </a:ln>
        </p:spPr>
        <p:txBody>
          <a:bodyPr lIns="216000" tIns="216000" rIns="216000" bIns="216000" anchor="ctr" anchorCtr="0">
            <a:noAutofit/>
          </a:bodyPr>
          <a:lstStyle>
            <a:lvl1pPr marL="0" indent="0">
              <a:lnSpc>
                <a:spcPct val="110000"/>
              </a:lnSpc>
              <a:spcBef>
                <a:spcPts val="600"/>
              </a:spcBef>
              <a:spcAft>
                <a:spcPts val="0"/>
              </a:spcAft>
              <a:buNone/>
              <a:defRPr sz="1300">
                <a:ln>
                  <a:noFill/>
                </a:ln>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solidFill>
                  <a:schemeClr val="tx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lvl="0"/>
            <a:r>
              <a:rPr lang="en-US" dirty="0"/>
              <a:t>Click to edit Master text styles</a:t>
            </a:r>
          </a:p>
        </p:txBody>
      </p:sp>
      <p:sp>
        <p:nvSpPr>
          <p:cNvPr id="5" name="Title Placeholder">
            <a:extLst>
              <a:ext uri="{FF2B5EF4-FFF2-40B4-BE49-F238E27FC236}">
                <a16:creationId xmlns:a16="http://schemas.microsoft.com/office/drawing/2014/main" id="{4AC06702-0A29-1A0D-F4BA-566F8D5C1A51}"/>
              </a:ext>
            </a:extLst>
          </p:cNvPr>
          <p:cNvSpPr>
            <a:spLocks noGrp="1"/>
          </p:cNvSpPr>
          <p:nvPr>
            <p:ph type="title" hasCustomPrompt="1"/>
          </p:nvPr>
        </p:nvSpPr>
        <p:spPr>
          <a:xfrm>
            <a:off x="587375" y="584200"/>
            <a:ext cx="5400289" cy="5689600"/>
          </a:xfrm>
          <a:prstGeom prst="roundRect">
            <a:avLst>
              <a:gd name="adj" fmla="val 0"/>
            </a:avLst>
          </a:prstGeom>
          <a:noFill/>
          <a:ln w="12700">
            <a:noFill/>
          </a:ln>
        </p:spPr>
        <p:txBody>
          <a:bodyPr lIns="0" tIns="216000" rIns="216000" bIns="216000" anchor="ctr" anchorCtr="0">
            <a:noAutofit/>
          </a:bodyPr>
          <a:lstStyle>
            <a:lvl1pPr marL="0">
              <a:lnSpc>
                <a:spcPct val="85000"/>
              </a:lnSpc>
              <a:spcBef>
                <a:spcPts val="600"/>
              </a:spcBef>
              <a:buFont typeface="Arial" panose="020B0604020202020204" pitchFamily="34" charset="0"/>
              <a:buNone/>
              <a:defRPr sz="3600" b="1" spc="-150">
                <a:solidFill>
                  <a:schemeClr val="tx1"/>
                </a:solidFill>
                <a:latin typeface="+mj-lt"/>
              </a:defRPr>
            </a:lvl1pPr>
            <a:lvl2pPr>
              <a:defRPr sz="1400">
                <a:solidFill>
                  <a:schemeClr val="tx1"/>
                </a:solidFill>
              </a:defRPr>
            </a:lvl2pPr>
            <a:lvl3pPr>
              <a:defRPr sz="1400">
                <a:solidFill>
                  <a:schemeClr val="tx1"/>
                </a:solidFill>
              </a:defRPr>
            </a:lvl3pPr>
            <a:lvl4pPr>
              <a:defRPr sz="1400"/>
            </a:lvl4pPr>
            <a:lvl5pPr>
              <a:defRPr sz="1400"/>
            </a:lvl5pPr>
          </a:lstStyle>
          <a:p>
            <a:pPr lvl="0"/>
            <a:r>
              <a:rPr lang="en-US" dirty="0"/>
              <a:t>Click To Edit Master Text Styles</a:t>
            </a:r>
          </a:p>
        </p:txBody>
      </p:sp>
    </p:spTree>
    <p:extLst>
      <p:ext uri="{BB962C8B-B14F-4D97-AF65-F5344CB8AC3E}">
        <p14:creationId xmlns:p14="http://schemas.microsoft.com/office/powerpoint/2010/main" val="276354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Small1boxV2">
    <p:bg>
      <p:bgPr>
        <a:gradFill>
          <a:gsLst>
            <a:gs pos="100000">
              <a:schemeClr val="bg2"/>
            </a:gs>
            <a:gs pos="0">
              <a:schemeClr val="tx2"/>
            </a:gs>
          </a:gsLst>
          <a:path path="circle">
            <a:fillToRect l="100000" t="100000"/>
          </a:path>
        </a:gradFill>
        <a:effectLst/>
      </p:bgPr>
    </p:bg>
    <p:spTree>
      <p:nvGrpSpPr>
        <p:cNvPr id="1" name=""/>
        <p:cNvGrpSpPr/>
        <p:nvPr/>
      </p:nvGrpSpPr>
      <p:grpSpPr>
        <a:xfrm>
          <a:off x="0" y="0"/>
          <a:ext cx="0" cy="0"/>
          <a:chOff x="0" y="0"/>
          <a:chExt cx="0" cy="0"/>
        </a:xfrm>
      </p:grpSpPr>
      <p:sp>
        <p:nvSpPr>
          <p:cNvPr id="11" name="Title Placeholder">
            <a:extLst>
              <a:ext uri="{FF2B5EF4-FFF2-40B4-BE49-F238E27FC236}">
                <a16:creationId xmlns:a16="http://schemas.microsoft.com/office/drawing/2014/main" id="{55EED86E-77F3-E546-9C1B-72BC26CE50D2}"/>
              </a:ext>
            </a:extLst>
          </p:cNvPr>
          <p:cNvSpPr>
            <a:spLocks noGrp="1"/>
          </p:cNvSpPr>
          <p:nvPr>
            <p:ph type="title" hasCustomPrompt="1"/>
          </p:nvPr>
        </p:nvSpPr>
        <p:spPr>
          <a:xfrm>
            <a:off x="587375" y="600430"/>
            <a:ext cx="3529013" cy="1883593"/>
          </a:xfrm>
          <a:prstGeom prst="rect">
            <a:avLst/>
          </a:prstGeom>
        </p:spPr>
        <p:txBody>
          <a:bodyPr vert="horz" wrap="square" lIns="0" tIns="0" rIns="0" bIns="0" rtlCol="0" anchor="t" anchorCtr="0">
            <a:noAutofit/>
          </a:bodyPr>
          <a:lstStyle>
            <a:lvl1pPr algn="l">
              <a:lnSpc>
                <a:spcPct val="85000"/>
              </a:lnSpc>
              <a:defRPr sz="3600" b="1" spc="-150" baseline="0">
                <a:solidFill>
                  <a:schemeClr val="tx1"/>
                </a:solidFill>
                <a:latin typeface="+mj-lt"/>
              </a:defRPr>
            </a:lvl1pPr>
          </a:lstStyle>
          <a:p>
            <a:pPr lvl="0"/>
            <a:r>
              <a:rPr lang="en-US" dirty="0"/>
              <a:t>Click To Edit Master Text</a:t>
            </a:r>
            <a:r>
              <a:rPr lang="ru-RU" dirty="0"/>
              <a:t> </a:t>
            </a:r>
            <a:r>
              <a:rPr lang="en-US" dirty="0"/>
              <a:t>Styles</a:t>
            </a:r>
            <a:endParaRPr lang="ru-RU" dirty="0"/>
          </a:p>
        </p:txBody>
      </p:sp>
      <p:sp>
        <p:nvSpPr>
          <p:cNvPr id="12" name="Picture Placeholder 7">
            <a:extLst>
              <a:ext uri="{FF2B5EF4-FFF2-40B4-BE49-F238E27FC236}">
                <a16:creationId xmlns:a16="http://schemas.microsoft.com/office/drawing/2014/main" id="{A9764124-9879-5D80-F1C8-1AE51AED4587}"/>
              </a:ext>
            </a:extLst>
          </p:cNvPr>
          <p:cNvSpPr>
            <a:spLocks noGrp="1"/>
          </p:cNvSpPr>
          <p:nvPr>
            <p:ph type="pic" sz="quarter" idx="16"/>
          </p:nvPr>
        </p:nvSpPr>
        <p:spPr>
          <a:xfrm>
            <a:off x="5052892" y="0"/>
            <a:ext cx="7139108" cy="6858000"/>
          </a:xfrm>
        </p:spPr>
        <p:txBody>
          <a:bodyPr/>
          <a:lstStyle/>
          <a:p>
            <a:endParaRPr lang="ru-RU"/>
          </a:p>
        </p:txBody>
      </p:sp>
      <p:sp>
        <p:nvSpPr>
          <p:cNvPr id="2" name="Content Placeholder 8">
            <a:extLst>
              <a:ext uri="{FF2B5EF4-FFF2-40B4-BE49-F238E27FC236}">
                <a16:creationId xmlns:a16="http://schemas.microsoft.com/office/drawing/2014/main" id="{A96E8898-2173-AFB5-2DAD-A1142AD38C03}"/>
              </a:ext>
            </a:extLst>
          </p:cNvPr>
          <p:cNvSpPr>
            <a:spLocks noGrp="1"/>
          </p:cNvSpPr>
          <p:nvPr>
            <p:ph sz="quarter" idx="29"/>
          </p:nvPr>
        </p:nvSpPr>
        <p:spPr>
          <a:xfrm>
            <a:off x="587375" y="3537800"/>
            <a:ext cx="3528000" cy="2736000"/>
          </a:xfrm>
          <a:prstGeom prst="roundRect">
            <a:avLst>
              <a:gd name="adj" fmla="val 0"/>
            </a:avLst>
          </a:prstGeom>
          <a:noFill/>
          <a:ln w="12700">
            <a:solidFill>
              <a:schemeClr val="tx1"/>
            </a:solid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solidFill>
                  <a:schemeClr val="tx1"/>
                </a:solidFill>
                <a:latin typeface="+mn-lt"/>
              </a:defRPr>
            </a:lvl1pPr>
            <a:lvl2pPr marL="0" indent="0">
              <a:spcBef>
                <a:spcPts val="600"/>
              </a:spcBef>
              <a:spcAft>
                <a:spcPts val="300"/>
              </a:spcAft>
              <a:buNone/>
              <a:defRPr sz="1600">
                <a:solidFill>
                  <a:schemeClr val="tx1"/>
                </a:solidFill>
                <a:latin typeface="+mj-lt"/>
              </a:defRPr>
            </a:lvl2pPr>
            <a:lvl3pPr marL="0" indent="0">
              <a:lnSpc>
                <a:spcPct val="110000"/>
              </a:lnSpc>
              <a:spcBef>
                <a:spcPts val="600"/>
              </a:spcBef>
              <a:buNone/>
              <a:defRPr sz="1600">
                <a:solidFill>
                  <a:schemeClr val="tx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cxnSp>
        <p:nvCxnSpPr>
          <p:cNvPr id="5" name="Straight Connector 4">
            <a:extLst>
              <a:ext uri="{FF2B5EF4-FFF2-40B4-BE49-F238E27FC236}">
                <a16:creationId xmlns:a16="http://schemas.microsoft.com/office/drawing/2014/main" id="{0FB9564A-7002-6D3F-7397-D06FC094C45B}"/>
              </a:ext>
            </a:extLst>
          </p:cNvPr>
          <p:cNvCxnSpPr>
            <a:cxnSpLocks/>
          </p:cNvCxnSpPr>
          <p:nvPr userDrawn="1"/>
        </p:nvCxnSpPr>
        <p:spPr>
          <a:xfrm>
            <a:off x="4836892" y="0"/>
            <a:ext cx="0" cy="6858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352877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Small2boxV1">
    <p:bg>
      <p:bgPr>
        <a:gradFill>
          <a:gsLst>
            <a:gs pos="100000">
              <a:schemeClr val="bg2"/>
            </a:gs>
            <a:gs pos="50000">
              <a:schemeClr val="tx2"/>
            </a:gs>
            <a:gs pos="0">
              <a:schemeClr val="tx2"/>
            </a:gs>
          </a:gsLst>
          <a:path path="circle">
            <a:fillToRect l="100000" t="100000"/>
          </a:path>
        </a:gradFill>
        <a:effectLst/>
      </p:bgPr>
    </p:bg>
    <p:spTree>
      <p:nvGrpSpPr>
        <p:cNvPr id="1" name=""/>
        <p:cNvGrpSpPr/>
        <p:nvPr/>
      </p:nvGrpSpPr>
      <p:grpSpPr>
        <a:xfrm>
          <a:off x="0" y="0"/>
          <a:ext cx="0" cy="0"/>
          <a:chOff x="0" y="0"/>
          <a:chExt cx="0" cy="0"/>
        </a:xfrm>
      </p:grpSpPr>
      <p:sp>
        <p:nvSpPr>
          <p:cNvPr id="4" name="Content Placeholder 8">
            <a:extLst>
              <a:ext uri="{FF2B5EF4-FFF2-40B4-BE49-F238E27FC236}">
                <a16:creationId xmlns:a16="http://schemas.microsoft.com/office/drawing/2014/main" id="{833EBE39-314F-ACDF-7432-6FF7004EDA79}"/>
              </a:ext>
            </a:extLst>
          </p:cNvPr>
          <p:cNvSpPr>
            <a:spLocks noGrp="1"/>
          </p:cNvSpPr>
          <p:nvPr>
            <p:ph sz="quarter" idx="29"/>
          </p:nvPr>
        </p:nvSpPr>
        <p:spPr>
          <a:xfrm>
            <a:off x="6204625" y="3541093"/>
            <a:ext cx="5400000" cy="1800000"/>
          </a:xfrm>
          <a:prstGeom prst="roundRect">
            <a:avLst>
              <a:gd name="adj" fmla="val 0"/>
            </a:avLst>
          </a:prstGeom>
          <a:noFill/>
          <a:ln w="12700">
            <a:solidFill>
              <a:schemeClr val="tx1"/>
            </a:solidFill>
          </a:ln>
        </p:spPr>
        <p:txBody>
          <a:bodyPr lIns="216000" tIns="216000" rIns="216000" bIns="216000" anchor="ctr" anchorCtr="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solidFill>
                  <a:schemeClr val="tx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
        <p:nvSpPr>
          <p:cNvPr id="5" name="Content Placeholder 8">
            <a:extLst>
              <a:ext uri="{FF2B5EF4-FFF2-40B4-BE49-F238E27FC236}">
                <a16:creationId xmlns:a16="http://schemas.microsoft.com/office/drawing/2014/main" id="{53A6E757-0A90-F06A-F5D9-709CD5FB6D77}"/>
              </a:ext>
            </a:extLst>
          </p:cNvPr>
          <p:cNvSpPr>
            <a:spLocks noGrp="1"/>
          </p:cNvSpPr>
          <p:nvPr>
            <p:ph sz="quarter" idx="30"/>
          </p:nvPr>
        </p:nvSpPr>
        <p:spPr>
          <a:xfrm>
            <a:off x="6204625" y="1516907"/>
            <a:ext cx="5400000" cy="1800000"/>
          </a:xfrm>
          <a:prstGeom prst="roundRect">
            <a:avLst>
              <a:gd name="adj" fmla="val 0"/>
            </a:avLst>
          </a:prstGeom>
          <a:noFill/>
          <a:ln w="12700">
            <a:solidFill>
              <a:schemeClr val="tx1"/>
            </a:solidFill>
          </a:ln>
        </p:spPr>
        <p:txBody>
          <a:bodyPr lIns="216000" tIns="216000" rIns="216000" bIns="216000" anchor="ctr" anchorCtr="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solidFill>
                  <a:schemeClr val="tx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
        <p:nvSpPr>
          <p:cNvPr id="3" name="Title Placeholder">
            <a:extLst>
              <a:ext uri="{FF2B5EF4-FFF2-40B4-BE49-F238E27FC236}">
                <a16:creationId xmlns:a16="http://schemas.microsoft.com/office/drawing/2014/main" id="{777C6C51-D0A4-8417-CF00-206D9D8D8B9D}"/>
              </a:ext>
            </a:extLst>
          </p:cNvPr>
          <p:cNvSpPr>
            <a:spLocks noGrp="1"/>
          </p:cNvSpPr>
          <p:nvPr>
            <p:ph type="title" hasCustomPrompt="1"/>
          </p:nvPr>
        </p:nvSpPr>
        <p:spPr>
          <a:xfrm>
            <a:off x="587375" y="584200"/>
            <a:ext cx="5400289" cy="5689600"/>
          </a:xfrm>
          <a:prstGeom prst="roundRect">
            <a:avLst>
              <a:gd name="adj" fmla="val 0"/>
            </a:avLst>
          </a:prstGeom>
          <a:noFill/>
          <a:ln w="12700">
            <a:noFill/>
          </a:ln>
        </p:spPr>
        <p:txBody>
          <a:bodyPr lIns="0" tIns="216000" rIns="216000" bIns="216000" anchor="ctr" anchorCtr="0">
            <a:noAutofit/>
          </a:bodyPr>
          <a:lstStyle>
            <a:lvl1pPr marL="0">
              <a:lnSpc>
                <a:spcPct val="85000"/>
              </a:lnSpc>
              <a:spcBef>
                <a:spcPts val="600"/>
              </a:spcBef>
              <a:buFont typeface="Arial" panose="020B0604020202020204" pitchFamily="34" charset="0"/>
              <a:buNone/>
              <a:defRPr sz="3600" b="1" spc="-150">
                <a:solidFill>
                  <a:schemeClr val="tx1"/>
                </a:solidFill>
                <a:latin typeface="+mj-lt"/>
              </a:defRPr>
            </a:lvl1pPr>
            <a:lvl2pPr>
              <a:defRPr sz="1400">
                <a:solidFill>
                  <a:schemeClr val="tx1"/>
                </a:solidFill>
              </a:defRPr>
            </a:lvl2pPr>
            <a:lvl3pPr>
              <a:defRPr sz="1400">
                <a:solidFill>
                  <a:schemeClr val="tx1"/>
                </a:solidFill>
              </a:defRPr>
            </a:lvl3pPr>
            <a:lvl4pPr>
              <a:defRPr sz="1400"/>
            </a:lvl4pPr>
            <a:lvl5pPr>
              <a:defRPr sz="1400"/>
            </a:lvl5pPr>
          </a:lstStyle>
          <a:p>
            <a:pPr lvl="0"/>
            <a:r>
              <a:rPr lang="en-US" dirty="0"/>
              <a:t>Click To Edit Master Text Styles</a:t>
            </a:r>
          </a:p>
        </p:txBody>
      </p:sp>
    </p:spTree>
    <p:extLst>
      <p:ext uri="{BB962C8B-B14F-4D97-AF65-F5344CB8AC3E}">
        <p14:creationId xmlns:p14="http://schemas.microsoft.com/office/powerpoint/2010/main" val="316783816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Small2boxV2">
    <p:bg>
      <p:bgPr>
        <a:gradFill>
          <a:gsLst>
            <a:gs pos="100000">
              <a:schemeClr val="bg2"/>
            </a:gs>
            <a:gs pos="0">
              <a:schemeClr val="tx2"/>
            </a:gs>
          </a:gsLst>
          <a:path path="circle">
            <a:fillToRect l="100000" t="100000"/>
          </a:path>
        </a:gradFill>
        <a:effectLst/>
      </p:bgPr>
    </p:bg>
    <p:spTree>
      <p:nvGrpSpPr>
        <p:cNvPr id="1" name=""/>
        <p:cNvGrpSpPr/>
        <p:nvPr/>
      </p:nvGrpSpPr>
      <p:grpSpPr>
        <a:xfrm>
          <a:off x="0" y="0"/>
          <a:ext cx="0" cy="0"/>
          <a:chOff x="0" y="0"/>
          <a:chExt cx="0" cy="0"/>
        </a:xfrm>
      </p:grpSpPr>
      <p:sp>
        <p:nvSpPr>
          <p:cNvPr id="10" name="Title Placeholder">
            <a:extLst>
              <a:ext uri="{FF2B5EF4-FFF2-40B4-BE49-F238E27FC236}">
                <a16:creationId xmlns:a16="http://schemas.microsoft.com/office/drawing/2014/main" id="{7580857F-11FF-88AA-E500-63015B57C2F3}"/>
              </a:ext>
            </a:extLst>
          </p:cNvPr>
          <p:cNvSpPr>
            <a:spLocks noGrp="1"/>
          </p:cNvSpPr>
          <p:nvPr>
            <p:ph type="title" hasCustomPrompt="1"/>
          </p:nvPr>
        </p:nvSpPr>
        <p:spPr>
          <a:xfrm>
            <a:off x="6203949" y="599000"/>
            <a:ext cx="5400675" cy="1416606"/>
          </a:xfrm>
          <a:prstGeom prst="rect">
            <a:avLst/>
          </a:prstGeom>
        </p:spPr>
        <p:txBody>
          <a:bodyPr vert="horz" wrap="square" lIns="0" tIns="0" rIns="0" bIns="0" rtlCol="0" anchor="t" anchorCtr="0">
            <a:noAutofit/>
          </a:bodyPr>
          <a:lstStyle>
            <a:lvl1pPr algn="l">
              <a:lnSpc>
                <a:spcPct val="85000"/>
              </a:lnSpc>
              <a:defRPr sz="3600" b="1" spc="-150" baseline="0">
                <a:solidFill>
                  <a:schemeClr val="tx1"/>
                </a:solidFill>
                <a:latin typeface="+mj-lt"/>
              </a:defRPr>
            </a:lvl1pPr>
          </a:lstStyle>
          <a:p>
            <a:pPr lvl="0"/>
            <a:r>
              <a:rPr lang="en-US" dirty="0"/>
              <a:t>Click To Edit Master Text</a:t>
            </a:r>
            <a:r>
              <a:rPr lang="ru-RU" dirty="0"/>
              <a:t> </a:t>
            </a:r>
            <a:r>
              <a:rPr lang="en-US" dirty="0"/>
              <a:t>Styles</a:t>
            </a:r>
            <a:endParaRPr lang="ru-RU" dirty="0"/>
          </a:p>
        </p:txBody>
      </p:sp>
      <p:sp>
        <p:nvSpPr>
          <p:cNvPr id="5" name="Picture Placeholder 7">
            <a:extLst>
              <a:ext uri="{FF2B5EF4-FFF2-40B4-BE49-F238E27FC236}">
                <a16:creationId xmlns:a16="http://schemas.microsoft.com/office/drawing/2014/main" id="{F356A44F-ED24-1D7D-542A-B9F5F40CF9CD}"/>
              </a:ext>
            </a:extLst>
          </p:cNvPr>
          <p:cNvSpPr>
            <a:spLocks noGrp="1"/>
          </p:cNvSpPr>
          <p:nvPr>
            <p:ph type="pic" sz="quarter" idx="16"/>
          </p:nvPr>
        </p:nvSpPr>
        <p:spPr>
          <a:xfrm>
            <a:off x="0" y="0"/>
            <a:ext cx="5267324" cy="6857999"/>
          </a:xfrm>
        </p:spPr>
        <p:txBody>
          <a:bodyPr/>
          <a:lstStyle/>
          <a:p>
            <a:endParaRPr lang="ru-RU"/>
          </a:p>
        </p:txBody>
      </p:sp>
      <p:sp>
        <p:nvSpPr>
          <p:cNvPr id="2" name="Content Placeholder 8">
            <a:extLst>
              <a:ext uri="{FF2B5EF4-FFF2-40B4-BE49-F238E27FC236}">
                <a16:creationId xmlns:a16="http://schemas.microsoft.com/office/drawing/2014/main" id="{3627769D-CFDF-78D7-3785-01AC411D37DE}"/>
              </a:ext>
            </a:extLst>
          </p:cNvPr>
          <p:cNvSpPr>
            <a:spLocks noGrp="1"/>
          </p:cNvSpPr>
          <p:nvPr>
            <p:ph sz="quarter" idx="29"/>
          </p:nvPr>
        </p:nvSpPr>
        <p:spPr>
          <a:xfrm>
            <a:off x="6204625" y="4463143"/>
            <a:ext cx="5400000" cy="1800000"/>
          </a:xfrm>
          <a:prstGeom prst="roundRect">
            <a:avLst>
              <a:gd name="adj" fmla="val 0"/>
            </a:avLst>
          </a:prstGeom>
          <a:noFill/>
          <a:ln w="12700">
            <a:solidFill>
              <a:schemeClr val="tx1"/>
            </a:solid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solidFill>
                  <a:schemeClr val="tx1"/>
                </a:solidFill>
                <a:latin typeface="+mn-lt"/>
              </a:defRPr>
            </a:lvl1pPr>
            <a:lvl2pPr marL="0" indent="0">
              <a:spcBef>
                <a:spcPts val="600"/>
              </a:spcBef>
              <a:spcAft>
                <a:spcPts val="300"/>
              </a:spcAft>
              <a:buNone/>
              <a:defRPr sz="1600">
                <a:solidFill>
                  <a:schemeClr val="tx1"/>
                </a:solidFill>
                <a:latin typeface="+mj-lt"/>
              </a:defRPr>
            </a:lvl2pPr>
            <a:lvl3pPr marL="0" indent="0">
              <a:lnSpc>
                <a:spcPct val="110000"/>
              </a:lnSpc>
              <a:spcBef>
                <a:spcPts val="600"/>
              </a:spcBef>
              <a:buNone/>
              <a:defRPr sz="1600">
                <a:solidFill>
                  <a:schemeClr val="tx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
        <p:nvSpPr>
          <p:cNvPr id="4" name="Content Placeholder 8">
            <a:extLst>
              <a:ext uri="{FF2B5EF4-FFF2-40B4-BE49-F238E27FC236}">
                <a16:creationId xmlns:a16="http://schemas.microsoft.com/office/drawing/2014/main" id="{6E106FDE-D6BD-EA02-61A2-13EE4FFC68BF}"/>
              </a:ext>
            </a:extLst>
          </p:cNvPr>
          <p:cNvSpPr>
            <a:spLocks noGrp="1"/>
          </p:cNvSpPr>
          <p:nvPr>
            <p:ph sz="quarter" idx="30"/>
          </p:nvPr>
        </p:nvSpPr>
        <p:spPr>
          <a:xfrm>
            <a:off x="6204625" y="2438957"/>
            <a:ext cx="5400000" cy="1800000"/>
          </a:xfrm>
          <a:prstGeom prst="roundRect">
            <a:avLst>
              <a:gd name="adj" fmla="val 0"/>
            </a:avLst>
          </a:prstGeom>
          <a:noFill/>
          <a:ln w="12700">
            <a:solidFill>
              <a:schemeClr val="tx1"/>
            </a:solid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solidFill>
                  <a:schemeClr val="tx1"/>
                </a:solidFill>
                <a:latin typeface="+mn-lt"/>
              </a:defRPr>
            </a:lvl1pPr>
            <a:lvl2pPr marL="0" indent="0">
              <a:spcBef>
                <a:spcPts val="600"/>
              </a:spcBef>
              <a:spcAft>
                <a:spcPts val="300"/>
              </a:spcAft>
              <a:buNone/>
              <a:defRPr sz="1600">
                <a:solidFill>
                  <a:schemeClr val="tx1"/>
                </a:solidFill>
                <a:latin typeface="+mj-lt"/>
              </a:defRPr>
            </a:lvl2pPr>
            <a:lvl3pPr marL="0" indent="0">
              <a:lnSpc>
                <a:spcPct val="110000"/>
              </a:lnSpc>
              <a:spcBef>
                <a:spcPts val="600"/>
              </a:spcBef>
              <a:buNone/>
              <a:defRPr sz="1600">
                <a:solidFill>
                  <a:schemeClr val="tx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cxnSp>
        <p:nvCxnSpPr>
          <p:cNvPr id="7" name="Straight Connector 6">
            <a:extLst>
              <a:ext uri="{FF2B5EF4-FFF2-40B4-BE49-F238E27FC236}">
                <a16:creationId xmlns:a16="http://schemas.microsoft.com/office/drawing/2014/main" id="{52E2F3F6-21B7-A52E-9527-97FD157554AB}"/>
              </a:ext>
            </a:extLst>
          </p:cNvPr>
          <p:cNvCxnSpPr>
            <a:cxnSpLocks/>
          </p:cNvCxnSpPr>
          <p:nvPr userDrawn="1"/>
        </p:nvCxnSpPr>
        <p:spPr>
          <a:xfrm>
            <a:off x="5483324" y="0"/>
            <a:ext cx="0" cy="6858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8094712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Small3boxV1">
    <p:bg>
      <p:bgPr>
        <a:gradFill>
          <a:gsLst>
            <a:gs pos="100000">
              <a:schemeClr val="bg2"/>
            </a:gs>
            <a:gs pos="0">
              <a:schemeClr val="tx2"/>
            </a:gs>
          </a:gsLst>
          <a:path path="circle">
            <a:fillToRect l="100000" t="100000"/>
          </a:path>
        </a:gradFill>
        <a:effectLst/>
      </p:bgPr>
    </p:bg>
    <p:spTree>
      <p:nvGrpSpPr>
        <p:cNvPr id="1" name=""/>
        <p:cNvGrpSpPr/>
        <p:nvPr/>
      </p:nvGrpSpPr>
      <p:grpSpPr>
        <a:xfrm>
          <a:off x="0" y="0"/>
          <a:ext cx="0" cy="0"/>
          <a:chOff x="0" y="0"/>
          <a:chExt cx="0" cy="0"/>
        </a:xfrm>
      </p:grpSpPr>
      <p:sp>
        <p:nvSpPr>
          <p:cNvPr id="5" name="Content Placeholder 8">
            <a:extLst>
              <a:ext uri="{FF2B5EF4-FFF2-40B4-BE49-F238E27FC236}">
                <a16:creationId xmlns:a16="http://schemas.microsoft.com/office/drawing/2014/main" id="{320EAF5A-A613-4B66-E473-58E0276804C4}"/>
              </a:ext>
            </a:extLst>
          </p:cNvPr>
          <p:cNvSpPr>
            <a:spLocks noGrp="1"/>
          </p:cNvSpPr>
          <p:nvPr>
            <p:ph sz="quarter" idx="29"/>
          </p:nvPr>
        </p:nvSpPr>
        <p:spPr>
          <a:xfrm>
            <a:off x="6204624" y="2556000"/>
            <a:ext cx="5400000" cy="1746000"/>
          </a:xfrm>
          <a:prstGeom prst="roundRect">
            <a:avLst>
              <a:gd name="adj" fmla="val 0"/>
            </a:avLst>
          </a:prstGeom>
          <a:noFill/>
          <a:ln w="12700">
            <a:solidFill>
              <a:schemeClr val="tx1"/>
            </a:solidFill>
          </a:ln>
        </p:spPr>
        <p:txBody>
          <a:bodyPr lIns="216000" tIns="216000" rIns="216000" bIns="216000" anchor="ctr" anchorCtr="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solidFill>
                  <a:schemeClr val="tx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
        <p:nvSpPr>
          <p:cNvPr id="6" name="Content Placeholder 8">
            <a:extLst>
              <a:ext uri="{FF2B5EF4-FFF2-40B4-BE49-F238E27FC236}">
                <a16:creationId xmlns:a16="http://schemas.microsoft.com/office/drawing/2014/main" id="{FC608430-B6C4-2570-0EFB-5946DEB72554}"/>
              </a:ext>
            </a:extLst>
          </p:cNvPr>
          <p:cNvSpPr>
            <a:spLocks noGrp="1"/>
          </p:cNvSpPr>
          <p:nvPr>
            <p:ph sz="quarter" idx="30"/>
          </p:nvPr>
        </p:nvSpPr>
        <p:spPr>
          <a:xfrm>
            <a:off x="6204624" y="584200"/>
            <a:ext cx="5400000" cy="1746000"/>
          </a:xfrm>
          <a:prstGeom prst="roundRect">
            <a:avLst>
              <a:gd name="adj" fmla="val 0"/>
            </a:avLst>
          </a:prstGeom>
          <a:noFill/>
          <a:ln w="12700">
            <a:solidFill>
              <a:schemeClr val="tx1"/>
            </a:solidFill>
          </a:ln>
        </p:spPr>
        <p:txBody>
          <a:bodyPr lIns="216000" tIns="216000" rIns="216000" bIns="216000" anchor="ctr" anchorCtr="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solidFill>
                  <a:schemeClr val="tx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
        <p:nvSpPr>
          <p:cNvPr id="7" name="Content Placeholder 8">
            <a:extLst>
              <a:ext uri="{FF2B5EF4-FFF2-40B4-BE49-F238E27FC236}">
                <a16:creationId xmlns:a16="http://schemas.microsoft.com/office/drawing/2014/main" id="{AD5DA4B0-D91A-7CBB-A078-7968EFBE9D66}"/>
              </a:ext>
            </a:extLst>
          </p:cNvPr>
          <p:cNvSpPr>
            <a:spLocks noGrp="1"/>
          </p:cNvSpPr>
          <p:nvPr>
            <p:ph sz="quarter" idx="31"/>
          </p:nvPr>
        </p:nvSpPr>
        <p:spPr>
          <a:xfrm>
            <a:off x="6204624" y="4527800"/>
            <a:ext cx="5400000" cy="1746000"/>
          </a:xfrm>
          <a:prstGeom prst="roundRect">
            <a:avLst>
              <a:gd name="adj" fmla="val 0"/>
            </a:avLst>
          </a:prstGeom>
          <a:noFill/>
          <a:ln w="12700">
            <a:solidFill>
              <a:schemeClr val="tx1"/>
            </a:solidFill>
          </a:ln>
        </p:spPr>
        <p:txBody>
          <a:bodyPr lIns="216000" tIns="216000" rIns="216000" bIns="216000" anchor="ctr" anchorCtr="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solidFill>
                  <a:schemeClr val="tx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
        <p:nvSpPr>
          <p:cNvPr id="2" name="Title Placeholder">
            <a:extLst>
              <a:ext uri="{FF2B5EF4-FFF2-40B4-BE49-F238E27FC236}">
                <a16:creationId xmlns:a16="http://schemas.microsoft.com/office/drawing/2014/main" id="{D19AEF5B-47CD-C669-05E4-052BDAB19C73}"/>
              </a:ext>
            </a:extLst>
          </p:cNvPr>
          <p:cNvSpPr>
            <a:spLocks noGrp="1"/>
          </p:cNvSpPr>
          <p:nvPr>
            <p:ph type="title" hasCustomPrompt="1"/>
          </p:nvPr>
        </p:nvSpPr>
        <p:spPr>
          <a:xfrm>
            <a:off x="587375" y="584200"/>
            <a:ext cx="5400289" cy="5689600"/>
          </a:xfrm>
          <a:prstGeom prst="roundRect">
            <a:avLst>
              <a:gd name="adj" fmla="val 0"/>
            </a:avLst>
          </a:prstGeom>
          <a:noFill/>
          <a:ln w="12700">
            <a:noFill/>
          </a:ln>
        </p:spPr>
        <p:txBody>
          <a:bodyPr lIns="0" tIns="216000" rIns="216000" bIns="216000" anchor="ctr" anchorCtr="0">
            <a:noAutofit/>
          </a:bodyPr>
          <a:lstStyle>
            <a:lvl1pPr marL="0">
              <a:lnSpc>
                <a:spcPct val="85000"/>
              </a:lnSpc>
              <a:spcBef>
                <a:spcPts val="600"/>
              </a:spcBef>
              <a:buFont typeface="Arial" panose="020B0604020202020204" pitchFamily="34" charset="0"/>
              <a:buNone/>
              <a:defRPr sz="3600" b="1" spc="-150">
                <a:solidFill>
                  <a:schemeClr val="tx1"/>
                </a:solidFill>
                <a:latin typeface="+mj-lt"/>
              </a:defRPr>
            </a:lvl1pPr>
            <a:lvl2pPr>
              <a:defRPr sz="1400">
                <a:solidFill>
                  <a:schemeClr val="tx1"/>
                </a:solidFill>
              </a:defRPr>
            </a:lvl2pPr>
            <a:lvl3pPr>
              <a:defRPr sz="1400">
                <a:solidFill>
                  <a:schemeClr val="tx1"/>
                </a:solidFill>
              </a:defRPr>
            </a:lvl3pPr>
            <a:lvl4pPr>
              <a:defRPr sz="1400"/>
            </a:lvl4pPr>
            <a:lvl5pPr>
              <a:defRPr sz="1400"/>
            </a:lvl5pPr>
          </a:lstStyle>
          <a:p>
            <a:pPr lvl="0"/>
            <a:r>
              <a:rPr lang="en-US" dirty="0"/>
              <a:t>Click To Edit Master Text Styles</a:t>
            </a:r>
          </a:p>
        </p:txBody>
      </p:sp>
    </p:spTree>
    <p:extLst>
      <p:ext uri="{BB962C8B-B14F-4D97-AF65-F5344CB8AC3E}">
        <p14:creationId xmlns:p14="http://schemas.microsoft.com/office/powerpoint/2010/main" val="369232379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Small3boxV2">
    <p:bg>
      <p:bgPr>
        <a:gradFill>
          <a:gsLst>
            <a:gs pos="100000">
              <a:schemeClr val="bg2"/>
            </a:gs>
            <a:gs pos="50000">
              <a:schemeClr val="tx2"/>
            </a:gs>
            <a:gs pos="0">
              <a:schemeClr val="tx2"/>
            </a:gs>
          </a:gsLst>
          <a:path path="circle">
            <a:fillToRect l="100000" t="100000"/>
          </a:path>
        </a:gradFill>
        <a:effectLst/>
      </p:bgPr>
    </p:bg>
    <p:spTree>
      <p:nvGrpSpPr>
        <p:cNvPr id="1" name=""/>
        <p:cNvGrpSpPr/>
        <p:nvPr/>
      </p:nvGrpSpPr>
      <p:grpSpPr>
        <a:xfrm>
          <a:off x="0" y="0"/>
          <a:ext cx="0" cy="0"/>
          <a:chOff x="0" y="0"/>
          <a:chExt cx="0" cy="0"/>
        </a:xfrm>
      </p:grpSpPr>
      <p:sp>
        <p:nvSpPr>
          <p:cNvPr id="10" name="Title Placeholder">
            <a:extLst>
              <a:ext uri="{FF2B5EF4-FFF2-40B4-BE49-F238E27FC236}">
                <a16:creationId xmlns:a16="http://schemas.microsoft.com/office/drawing/2014/main" id="{7580857F-11FF-88AA-E500-63015B57C2F3}"/>
              </a:ext>
            </a:extLst>
          </p:cNvPr>
          <p:cNvSpPr>
            <a:spLocks noGrp="1"/>
          </p:cNvSpPr>
          <p:nvPr>
            <p:ph type="title" hasCustomPrompt="1"/>
          </p:nvPr>
        </p:nvSpPr>
        <p:spPr>
          <a:xfrm>
            <a:off x="587375" y="599000"/>
            <a:ext cx="11017250" cy="470898"/>
          </a:xfrm>
          <a:prstGeom prst="rect">
            <a:avLst/>
          </a:prstGeom>
        </p:spPr>
        <p:txBody>
          <a:bodyPr vert="horz" wrap="square" lIns="0" tIns="0" rIns="0" bIns="0" rtlCol="0" anchor="t" anchorCtr="0">
            <a:noAutofit/>
          </a:bodyPr>
          <a:lstStyle>
            <a:lvl1pPr algn="l">
              <a:lnSpc>
                <a:spcPct val="85000"/>
              </a:lnSpc>
              <a:defRPr sz="3600" b="1" spc="-150" baseline="0">
                <a:solidFill>
                  <a:schemeClr val="tx1"/>
                </a:solidFill>
                <a:latin typeface="+mj-lt"/>
              </a:defRPr>
            </a:lvl1pPr>
          </a:lstStyle>
          <a:p>
            <a:pPr lvl="0"/>
            <a:r>
              <a:rPr lang="en-US" dirty="0"/>
              <a:t>Click To Edit Master Text</a:t>
            </a:r>
            <a:r>
              <a:rPr lang="ru-RU" dirty="0"/>
              <a:t> </a:t>
            </a:r>
            <a:r>
              <a:rPr lang="en-US" dirty="0"/>
              <a:t>Styles</a:t>
            </a:r>
            <a:endParaRPr lang="ru-RU" dirty="0"/>
          </a:p>
        </p:txBody>
      </p:sp>
      <p:sp>
        <p:nvSpPr>
          <p:cNvPr id="4" name="Content Placeholder 8">
            <a:extLst>
              <a:ext uri="{FF2B5EF4-FFF2-40B4-BE49-F238E27FC236}">
                <a16:creationId xmlns:a16="http://schemas.microsoft.com/office/drawing/2014/main" id="{4CE63F93-ADED-3AAB-E913-D21EFF7DEE27}"/>
              </a:ext>
            </a:extLst>
          </p:cNvPr>
          <p:cNvSpPr>
            <a:spLocks noGrp="1"/>
          </p:cNvSpPr>
          <p:nvPr>
            <p:ph sz="quarter" idx="30"/>
          </p:nvPr>
        </p:nvSpPr>
        <p:spPr>
          <a:xfrm>
            <a:off x="588388" y="2435825"/>
            <a:ext cx="3528000" cy="2361600"/>
          </a:xfrm>
          <a:prstGeom prst="roundRect">
            <a:avLst>
              <a:gd name="adj" fmla="val 0"/>
            </a:avLst>
          </a:prstGeom>
          <a:noFill/>
          <a:ln w="12700">
            <a:solidFill>
              <a:schemeClr val="tx1"/>
            </a:solid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solidFill>
                  <a:schemeClr val="tx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
        <p:nvSpPr>
          <p:cNvPr id="5" name="Content Placeholder 8">
            <a:extLst>
              <a:ext uri="{FF2B5EF4-FFF2-40B4-BE49-F238E27FC236}">
                <a16:creationId xmlns:a16="http://schemas.microsoft.com/office/drawing/2014/main" id="{CA3764CC-2BC5-B035-3DEE-609F39D73845}"/>
              </a:ext>
            </a:extLst>
          </p:cNvPr>
          <p:cNvSpPr>
            <a:spLocks noGrp="1"/>
          </p:cNvSpPr>
          <p:nvPr>
            <p:ph sz="quarter" idx="31"/>
          </p:nvPr>
        </p:nvSpPr>
        <p:spPr>
          <a:xfrm>
            <a:off x="4332288" y="2435825"/>
            <a:ext cx="3528000" cy="2361600"/>
          </a:xfrm>
          <a:prstGeom prst="roundRect">
            <a:avLst>
              <a:gd name="adj" fmla="val 0"/>
            </a:avLst>
          </a:prstGeom>
          <a:noFill/>
          <a:ln w="12700">
            <a:solidFill>
              <a:schemeClr val="tx1"/>
            </a:solid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solidFill>
                  <a:schemeClr val="tx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a:p>
            <a:pPr lvl="4"/>
            <a:endParaRPr lang="ru-RU" dirty="0"/>
          </a:p>
        </p:txBody>
      </p:sp>
      <p:sp>
        <p:nvSpPr>
          <p:cNvPr id="6" name="Content Placeholder 8">
            <a:extLst>
              <a:ext uri="{FF2B5EF4-FFF2-40B4-BE49-F238E27FC236}">
                <a16:creationId xmlns:a16="http://schemas.microsoft.com/office/drawing/2014/main" id="{3922379A-BB19-AF42-222E-CC24EFED4C65}"/>
              </a:ext>
            </a:extLst>
          </p:cNvPr>
          <p:cNvSpPr>
            <a:spLocks noGrp="1"/>
          </p:cNvSpPr>
          <p:nvPr>
            <p:ph sz="quarter" idx="32"/>
          </p:nvPr>
        </p:nvSpPr>
        <p:spPr>
          <a:xfrm>
            <a:off x="8076624" y="2435825"/>
            <a:ext cx="3528000" cy="2361600"/>
          </a:xfrm>
          <a:prstGeom prst="roundRect">
            <a:avLst>
              <a:gd name="adj" fmla="val 0"/>
            </a:avLst>
          </a:prstGeom>
          <a:noFill/>
          <a:ln w="12700">
            <a:solidFill>
              <a:schemeClr val="tx1"/>
            </a:solid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solidFill>
                  <a:schemeClr val="tx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Tree>
    <p:extLst>
      <p:ext uri="{BB962C8B-B14F-4D97-AF65-F5344CB8AC3E}">
        <p14:creationId xmlns:p14="http://schemas.microsoft.com/office/powerpoint/2010/main" val="25092283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Small4boxV1">
    <p:bg>
      <p:bgPr>
        <a:gradFill>
          <a:gsLst>
            <a:gs pos="100000">
              <a:schemeClr val="bg2"/>
            </a:gs>
            <a:gs pos="0">
              <a:schemeClr val="tx2"/>
            </a:gs>
          </a:gsLst>
          <a:path path="circle">
            <a:fillToRect l="100000" t="100000"/>
          </a:path>
        </a:gradFill>
        <a:effectLst/>
      </p:bgPr>
    </p:bg>
    <p:spTree>
      <p:nvGrpSpPr>
        <p:cNvPr id="1" name=""/>
        <p:cNvGrpSpPr/>
        <p:nvPr/>
      </p:nvGrpSpPr>
      <p:grpSpPr>
        <a:xfrm>
          <a:off x="0" y="0"/>
          <a:ext cx="0" cy="0"/>
          <a:chOff x="0" y="0"/>
          <a:chExt cx="0" cy="0"/>
        </a:xfrm>
      </p:grpSpPr>
      <p:sp>
        <p:nvSpPr>
          <p:cNvPr id="2" name="Content Placeholder 8">
            <a:extLst>
              <a:ext uri="{FF2B5EF4-FFF2-40B4-BE49-F238E27FC236}">
                <a16:creationId xmlns:a16="http://schemas.microsoft.com/office/drawing/2014/main" id="{64E73307-0913-A827-A7C4-6394FB8482FF}"/>
              </a:ext>
            </a:extLst>
          </p:cNvPr>
          <p:cNvSpPr>
            <a:spLocks noGrp="1"/>
          </p:cNvSpPr>
          <p:nvPr>
            <p:ph sz="quarter" idx="30"/>
          </p:nvPr>
        </p:nvSpPr>
        <p:spPr>
          <a:xfrm>
            <a:off x="6204337" y="1225750"/>
            <a:ext cx="2592000" cy="2095200"/>
          </a:xfrm>
          <a:prstGeom prst="roundRect">
            <a:avLst>
              <a:gd name="adj" fmla="val 0"/>
            </a:avLst>
          </a:prstGeom>
          <a:noFill/>
          <a:ln w="12700">
            <a:solidFill>
              <a:schemeClr val="tx1"/>
            </a:solid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solidFill>
                  <a:schemeClr val="tx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a:p>
            <a:pPr lvl="4"/>
            <a:endParaRPr lang="ru-RU" dirty="0"/>
          </a:p>
        </p:txBody>
      </p:sp>
      <p:sp>
        <p:nvSpPr>
          <p:cNvPr id="3" name="Content Placeholder 8">
            <a:extLst>
              <a:ext uri="{FF2B5EF4-FFF2-40B4-BE49-F238E27FC236}">
                <a16:creationId xmlns:a16="http://schemas.microsoft.com/office/drawing/2014/main" id="{3C32D04A-AA8C-7FAA-CC7D-CCFC4D3495AE}"/>
              </a:ext>
            </a:extLst>
          </p:cNvPr>
          <p:cNvSpPr>
            <a:spLocks noGrp="1"/>
          </p:cNvSpPr>
          <p:nvPr>
            <p:ph sz="quarter" idx="31"/>
          </p:nvPr>
        </p:nvSpPr>
        <p:spPr>
          <a:xfrm>
            <a:off x="9012745" y="1225750"/>
            <a:ext cx="2592000" cy="2095200"/>
          </a:xfrm>
          <a:prstGeom prst="roundRect">
            <a:avLst>
              <a:gd name="adj" fmla="val 0"/>
            </a:avLst>
          </a:prstGeom>
          <a:noFill/>
          <a:ln w="12700">
            <a:solidFill>
              <a:schemeClr val="tx1"/>
            </a:solid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solidFill>
                  <a:schemeClr val="tx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
        <p:nvSpPr>
          <p:cNvPr id="5" name="Content Placeholder 8">
            <a:extLst>
              <a:ext uri="{FF2B5EF4-FFF2-40B4-BE49-F238E27FC236}">
                <a16:creationId xmlns:a16="http://schemas.microsoft.com/office/drawing/2014/main" id="{0505337D-C24F-C79D-01CA-58A7E1474B5F}"/>
              </a:ext>
            </a:extLst>
          </p:cNvPr>
          <p:cNvSpPr>
            <a:spLocks noGrp="1"/>
          </p:cNvSpPr>
          <p:nvPr>
            <p:ph sz="quarter" idx="32"/>
          </p:nvPr>
        </p:nvSpPr>
        <p:spPr>
          <a:xfrm>
            <a:off x="6204337" y="3537050"/>
            <a:ext cx="2592000" cy="2095200"/>
          </a:xfrm>
          <a:prstGeom prst="roundRect">
            <a:avLst>
              <a:gd name="adj" fmla="val 0"/>
            </a:avLst>
          </a:prstGeom>
          <a:noFill/>
          <a:ln w="12700">
            <a:solidFill>
              <a:schemeClr val="tx1"/>
            </a:solid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solidFill>
                  <a:schemeClr val="tx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a:p>
            <a:pPr lvl="4"/>
            <a:endParaRPr lang="ru-RU" dirty="0"/>
          </a:p>
        </p:txBody>
      </p:sp>
      <p:sp>
        <p:nvSpPr>
          <p:cNvPr id="6" name="Content Placeholder 8">
            <a:extLst>
              <a:ext uri="{FF2B5EF4-FFF2-40B4-BE49-F238E27FC236}">
                <a16:creationId xmlns:a16="http://schemas.microsoft.com/office/drawing/2014/main" id="{92EA2B6E-C345-527D-FD49-95DD54DF9C06}"/>
              </a:ext>
            </a:extLst>
          </p:cNvPr>
          <p:cNvSpPr>
            <a:spLocks noGrp="1"/>
          </p:cNvSpPr>
          <p:nvPr>
            <p:ph sz="quarter" idx="33"/>
          </p:nvPr>
        </p:nvSpPr>
        <p:spPr>
          <a:xfrm>
            <a:off x="9012745" y="3537050"/>
            <a:ext cx="2592000" cy="2095200"/>
          </a:xfrm>
          <a:prstGeom prst="roundRect">
            <a:avLst>
              <a:gd name="adj" fmla="val 0"/>
            </a:avLst>
          </a:prstGeom>
          <a:noFill/>
          <a:ln w="12700">
            <a:solidFill>
              <a:schemeClr val="tx1"/>
            </a:solid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solidFill>
                  <a:schemeClr val="tx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
        <p:nvSpPr>
          <p:cNvPr id="7" name="Title Placeholder">
            <a:extLst>
              <a:ext uri="{FF2B5EF4-FFF2-40B4-BE49-F238E27FC236}">
                <a16:creationId xmlns:a16="http://schemas.microsoft.com/office/drawing/2014/main" id="{24B77F4C-4024-1D1C-59AE-E4CA08D3B460}"/>
              </a:ext>
            </a:extLst>
          </p:cNvPr>
          <p:cNvSpPr>
            <a:spLocks noGrp="1"/>
          </p:cNvSpPr>
          <p:nvPr>
            <p:ph type="title" hasCustomPrompt="1"/>
          </p:nvPr>
        </p:nvSpPr>
        <p:spPr>
          <a:xfrm>
            <a:off x="587375" y="584200"/>
            <a:ext cx="5400289" cy="5689600"/>
          </a:xfrm>
          <a:prstGeom prst="roundRect">
            <a:avLst>
              <a:gd name="adj" fmla="val 0"/>
            </a:avLst>
          </a:prstGeom>
          <a:noFill/>
          <a:ln w="12700">
            <a:noFill/>
          </a:ln>
        </p:spPr>
        <p:txBody>
          <a:bodyPr lIns="0" tIns="216000" rIns="216000" bIns="216000" anchor="ctr" anchorCtr="0">
            <a:noAutofit/>
          </a:bodyPr>
          <a:lstStyle>
            <a:lvl1pPr marL="0">
              <a:lnSpc>
                <a:spcPct val="85000"/>
              </a:lnSpc>
              <a:spcBef>
                <a:spcPts val="600"/>
              </a:spcBef>
              <a:buFont typeface="Arial" panose="020B0604020202020204" pitchFamily="34" charset="0"/>
              <a:buNone/>
              <a:defRPr sz="3600" b="1" spc="-150">
                <a:solidFill>
                  <a:schemeClr val="tx1"/>
                </a:solidFill>
                <a:latin typeface="+mj-lt"/>
              </a:defRPr>
            </a:lvl1pPr>
            <a:lvl2pPr>
              <a:defRPr sz="1400">
                <a:solidFill>
                  <a:schemeClr val="tx1"/>
                </a:solidFill>
              </a:defRPr>
            </a:lvl2pPr>
            <a:lvl3pPr>
              <a:defRPr sz="1400">
                <a:solidFill>
                  <a:schemeClr val="tx1"/>
                </a:solidFill>
              </a:defRPr>
            </a:lvl3pPr>
            <a:lvl4pPr>
              <a:defRPr sz="1400"/>
            </a:lvl4pPr>
            <a:lvl5pPr>
              <a:defRPr sz="1400"/>
            </a:lvl5pPr>
          </a:lstStyle>
          <a:p>
            <a:pPr lvl="0"/>
            <a:r>
              <a:rPr lang="en-US" dirty="0"/>
              <a:t>Click To Edit Master Text Styles</a:t>
            </a:r>
          </a:p>
        </p:txBody>
      </p:sp>
    </p:spTree>
    <p:extLst>
      <p:ext uri="{BB962C8B-B14F-4D97-AF65-F5344CB8AC3E}">
        <p14:creationId xmlns:p14="http://schemas.microsoft.com/office/powerpoint/2010/main" val="224722397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Small4boxV2">
    <p:bg>
      <p:bgPr>
        <a:gradFill>
          <a:gsLst>
            <a:gs pos="100000">
              <a:schemeClr val="bg2"/>
            </a:gs>
            <a:gs pos="0">
              <a:schemeClr val="tx2"/>
            </a:gs>
          </a:gsLst>
          <a:path path="circle">
            <a:fillToRect l="100000" t="100000"/>
          </a:path>
        </a:gradFill>
        <a:effectLst/>
      </p:bgPr>
    </p:bg>
    <p:spTree>
      <p:nvGrpSpPr>
        <p:cNvPr id="1" name=""/>
        <p:cNvGrpSpPr/>
        <p:nvPr/>
      </p:nvGrpSpPr>
      <p:grpSpPr>
        <a:xfrm>
          <a:off x="0" y="0"/>
          <a:ext cx="0" cy="0"/>
          <a:chOff x="0" y="0"/>
          <a:chExt cx="0" cy="0"/>
        </a:xfrm>
      </p:grpSpPr>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596581"/>
            <a:ext cx="5400796" cy="941796"/>
          </a:xfrm>
          <a:prstGeom prst="rect">
            <a:avLst/>
          </a:prstGeom>
        </p:spPr>
        <p:txBody>
          <a:bodyPr vert="horz" wrap="square" lIns="0" tIns="0" rIns="0" bIns="0" rtlCol="0" anchor="t" anchorCtr="0">
            <a:spAutoFit/>
          </a:bodyPr>
          <a:lstStyle>
            <a:lvl1pPr algn="l">
              <a:lnSpc>
                <a:spcPct val="85000"/>
              </a:lnSpc>
              <a:defRPr sz="3600" b="1" spc="-150" baseline="0">
                <a:solidFill>
                  <a:schemeClr val="tx1"/>
                </a:solidFill>
                <a:latin typeface="+mj-lt"/>
              </a:defRPr>
            </a:lvl1pPr>
          </a:lstStyle>
          <a:p>
            <a:pPr lvl="0"/>
            <a:r>
              <a:rPr lang="en-US" dirty="0"/>
              <a:t>Click To Edit Master Text</a:t>
            </a:r>
            <a:r>
              <a:rPr lang="ru-RU" dirty="0"/>
              <a:t> </a:t>
            </a:r>
            <a:r>
              <a:rPr lang="en-US" dirty="0"/>
              <a:t>Styles</a:t>
            </a:r>
            <a:endParaRPr lang="ru-RU" dirty="0"/>
          </a:p>
        </p:txBody>
      </p:sp>
      <p:sp>
        <p:nvSpPr>
          <p:cNvPr id="12" name="Picture Placeholder 7">
            <a:extLst>
              <a:ext uri="{FF2B5EF4-FFF2-40B4-BE49-F238E27FC236}">
                <a16:creationId xmlns:a16="http://schemas.microsoft.com/office/drawing/2014/main" id="{68F56601-9D88-564D-585E-A41270430DBF}"/>
              </a:ext>
            </a:extLst>
          </p:cNvPr>
          <p:cNvSpPr>
            <a:spLocks noGrp="1"/>
          </p:cNvSpPr>
          <p:nvPr>
            <p:ph type="pic" sz="quarter" idx="21"/>
          </p:nvPr>
        </p:nvSpPr>
        <p:spPr>
          <a:xfrm>
            <a:off x="6924675" y="1"/>
            <a:ext cx="5267324" cy="6858000"/>
          </a:xfrm>
        </p:spPr>
        <p:txBody>
          <a:bodyPr/>
          <a:lstStyle/>
          <a:p>
            <a:endParaRPr lang="ru-RU"/>
          </a:p>
        </p:txBody>
      </p:sp>
      <p:sp>
        <p:nvSpPr>
          <p:cNvPr id="2" name="Content Placeholder 8">
            <a:extLst>
              <a:ext uri="{FF2B5EF4-FFF2-40B4-BE49-F238E27FC236}">
                <a16:creationId xmlns:a16="http://schemas.microsoft.com/office/drawing/2014/main" id="{FFFA8D00-DA43-0824-9E03-697710D530DA}"/>
              </a:ext>
            </a:extLst>
          </p:cNvPr>
          <p:cNvSpPr>
            <a:spLocks noGrp="1"/>
          </p:cNvSpPr>
          <p:nvPr>
            <p:ph sz="quarter" idx="30"/>
          </p:nvPr>
        </p:nvSpPr>
        <p:spPr>
          <a:xfrm>
            <a:off x="595020" y="1869264"/>
            <a:ext cx="2592000" cy="2095200"/>
          </a:xfrm>
          <a:prstGeom prst="roundRect">
            <a:avLst>
              <a:gd name="adj" fmla="val 0"/>
            </a:avLst>
          </a:prstGeom>
          <a:noFill/>
          <a:ln w="12700">
            <a:solidFill>
              <a:schemeClr val="tx1"/>
            </a:solid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solidFill>
                  <a:schemeClr val="tx1"/>
                </a:solidFill>
                <a:latin typeface="+mn-lt"/>
              </a:defRPr>
            </a:lvl1pPr>
            <a:lvl2pPr marL="0" indent="0">
              <a:spcBef>
                <a:spcPts val="600"/>
              </a:spcBef>
              <a:spcAft>
                <a:spcPts val="300"/>
              </a:spcAft>
              <a:buNone/>
              <a:defRPr sz="1600">
                <a:solidFill>
                  <a:schemeClr val="tx1"/>
                </a:solidFill>
                <a:latin typeface="+mj-lt"/>
              </a:defRPr>
            </a:lvl2pPr>
            <a:lvl3pPr marL="0" indent="0">
              <a:lnSpc>
                <a:spcPct val="110000"/>
              </a:lnSpc>
              <a:spcBef>
                <a:spcPts val="600"/>
              </a:spcBef>
              <a:buNone/>
              <a:defRPr sz="1600">
                <a:solidFill>
                  <a:schemeClr val="tx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solidFill>
                  <a:schemeClr val="tx1"/>
                </a:solidFill>
              </a:defRPr>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a:p>
            <a:pPr lvl="4"/>
            <a:endParaRPr lang="ru-RU" dirty="0"/>
          </a:p>
        </p:txBody>
      </p:sp>
      <p:sp>
        <p:nvSpPr>
          <p:cNvPr id="3" name="Content Placeholder 8">
            <a:extLst>
              <a:ext uri="{FF2B5EF4-FFF2-40B4-BE49-F238E27FC236}">
                <a16:creationId xmlns:a16="http://schemas.microsoft.com/office/drawing/2014/main" id="{CAA1AB7D-DCC3-2178-6A09-962B42D21086}"/>
              </a:ext>
            </a:extLst>
          </p:cNvPr>
          <p:cNvSpPr>
            <a:spLocks noGrp="1"/>
          </p:cNvSpPr>
          <p:nvPr>
            <p:ph sz="quarter" idx="31"/>
          </p:nvPr>
        </p:nvSpPr>
        <p:spPr>
          <a:xfrm>
            <a:off x="3403428" y="1869264"/>
            <a:ext cx="2592000" cy="2095200"/>
          </a:xfrm>
          <a:prstGeom prst="roundRect">
            <a:avLst>
              <a:gd name="adj" fmla="val 0"/>
            </a:avLst>
          </a:prstGeom>
          <a:noFill/>
          <a:ln w="12700">
            <a:solidFill>
              <a:schemeClr val="tx1"/>
            </a:solid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solidFill>
                  <a:schemeClr val="tx1"/>
                </a:solidFill>
                <a:latin typeface="+mn-lt"/>
              </a:defRPr>
            </a:lvl1pPr>
            <a:lvl2pPr marL="0" indent="0">
              <a:spcBef>
                <a:spcPts val="600"/>
              </a:spcBef>
              <a:spcAft>
                <a:spcPts val="300"/>
              </a:spcAft>
              <a:buNone/>
              <a:defRPr sz="1600">
                <a:solidFill>
                  <a:schemeClr val="tx1"/>
                </a:solidFill>
                <a:latin typeface="+mj-lt"/>
              </a:defRPr>
            </a:lvl2pPr>
            <a:lvl3pPr marL="0" indent="0">
              <a:lnSpc>
                <a:spcPct val="110000"/>
              </a:lnSpc>
              <a:spcBef>
                <a:spcPts val="600"/>
              </a:spcBef>
              <a:buNone/>
              <a:defRPr sz="1600">
                <a:solidFill>
                  <a:schemeClr val="tx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
        <p:nvSpPr>
          <p:cNvPr id="4" name="Content Placeholder 8">
            <a:extLst>
              <a:ext uri="{FF2B5EF4-FFF2-40B4-BE49-F238E27FC236}">
                <a16:creationId xmlns:a16="http://schemas.microsoft.com/office/drawing/2014/main" id="{E62BC65F-DACF-50D9-4FE1-69EB545FA54B}"/>
              </a:ext>
            </a:extLst>
          </p:cNvPr>
          <p:cNvSpPr>
            <a:spLocks noGrp="1"/>
          </p:cNvSpPr>
          <p:nvPr>
            <p:ph sz="quarter" idx="32"/>
          </p:nvPr>
        </p:nvSpPr>
        <p:spPr>
          <a:xfrm>
            <a:off x="595020" y="4180564"/>
            <a:ext cx="2592000" cy="2095200"/>
          </a:xfrm>
          <a:prstGeom prst="roundRect">
            <a:avLst>
              <a:gd name="adj" fmla="val 0"/>
            </a:avLst>
          </a:prstGeom>
          <a:noFill/>
          <a:ln w="12700">
            <a:solidFill>
              <a:schemeClr val="tx1"/>
            </a:solid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solidFill>
                  <a:schemeClr val="tx1"/>
                </a:solidFill>
                <a:latin typeface="+mn-lt"/>
              </a:defRPr>
            </a:lvl1pPr>
            <a:lvl2pPr marL="0" indent="0">
              <a:spcBef>
                <a:spcPts val="600"/>
              </a:spcBef>
              <a:spcAft>
                <a:spcPts val="300"/>
              </a:spcAft>
              <a:buNone/>
              <a:defRPr sz="1600">
                <a:solidFill>
                  <a:schemeClr val="tx1"/>
                </a:solidFill>
                <a:latin typeface="+mj-lt"/>
              </a:defRPr>
            </a:lvl2pPr>
            <a:lvl3pPr marL="0" indent="0">
              <a:lnSpc>
                <a:spcPct val="110000"/>
              </a:lnSpc>
              <a:spcBef>
                <a:spcPts val="600"/>
              </a:spcBef>
              <a:buNone/>
              <a:defRPr sz="1600">
                <a:solidFill>
                  <a:schemeClr val="tx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solidFill>
                  <a:schemeClr val="tx1"/>
                </a:solidFill>
              </a:defRPr>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a:p>
            <a:pPr lvl="4"/>
            <a:endParaRPr lang="ru-RU" dirty="0"/>
          </a:p>
        </p:txBody>
      </p:sp>
      <p:sp>
        <p:nvSpPr>
          <p:cNvPr id="5" name="Content Placeholder 8">
            <a:extLst>
              <a:ext uri="{FF2B5EF4-FFF2-40B4-BE49-F238E27FC236}">
                <a16:creationId xmlns:a16="http://schemas.microsoft.com/office/drawing/2014/main" id="{BAEF3423-FA0F-AA83-4B4B-70796FCC517C}"/>
              </a:ext>
            </a:extLst>
          </p:cNvPr>
          <p:cNvSpPr>
            <a:spLocks noGrp="1"/>
          </p:cNvSpPr>
          <p:nvPr>
            <p:ph sz="quarter" idx="33"/>
          </p:nvPr>
        </p:nvSpPr>
        <p:spPr>
          <a:xfrm>
            <a:off x="3403428" y="4180564"/>
            <a:ext cx="2592000" cy="2095200"/>
          </a:xfrm>
          <a:prstGeom prst="roundRect">
            <a:avLst>
              <a:gd name="adj" fmla="val 0"/>
            </a:avLst>
          </a:prstGeom>
          <a:noFill/>
          <a:ln w="12700">
            <a:solidFill>
              <a:schemeClr val="tx1"/>
            </a:solid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solidFill>
                  <a:schemeClr val="tx1"/>
                </a:solidFill>
                <a:latin typeface="+mn-lt"/>
              </a:defRPr>
            </a:lvl1pPr>
            <a:lvl2pPr marL="0" indent="0">
              <a:spcBef>
                <a:spcPts val="600"/>
              </a:spcBef>
              <a:spcAft>
                <a:spcPts val="300"/>
              </a:spcAft>
              <a:buNone/>
              <a:defRPr sz="1600">
                <a:solidFill>
                  <a:schemeClr val="tx1"/>
                </a:solidFill>
                <a:latin typeface="+mj-lt"/>
              </a:defRPr>
            </a:lvl2pPr>
            <a:lvl3pPr marL="0" indent="0">
              <a:lnSpc>
                <a:spcPct val="110000"/>
              </a:lnSpc>
              <a:spcBef>
                <a:spcPts val="600"/>
              </a:spcBef>
              <a:buNone/>
              <a:defRPr sz="1600">
                <a:solidFill>
                  <a:schemeClr val="tx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cxnSp>
        <p:nvCxnSpPr>
          <p:cNvPr id="6" name="Straight Connector 5">
            <a:extLst>
              <a:ext uri="{FF2B5EF4-FFF2-40B4-BE49-F238E27FC236}">
                <a16:creationId xmlns:a16="http://schemas.microsoft.com/office/drawing/2014/main" id="{630295D3-D0DB-9499-C72E-F2DF174A5B5F}"/>
              </a:ext>
            </a:extLst>
          </p:cNvPr>
          <p:cNvCxnSpPr>
            <a:cxnSpLocks/>
          </p:cNvCxnSpPr>
          <p:nvPr userDrawn="1"/>
        </p:nvCxnSpPr>
        <p:spPr>
          <a:xfrm>
            <a:off x="6713434" y="0"/>
            <a:ext cx="0" cy="6858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12899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slideLayout" Target="../slideLayouts/slideLayout53.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41" Type="http://schemas.openxmlformats.org/officeDocument/2006/relationships/slideLayout" Target="../slideLayouts/slideLayout5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theme" Target="../theme/theme2.xml"/><Relationship Id="rId8" Type="http://schemas.openxmlformats.org/officeDocument/2006/relationships/slideLayout" Target="../slideLayouts/slideLayout19.xml"/><Relationship Id="rId3" Type="http://schemas.openxmlformats.org/officeDocument/2006/relationships/slideLayout" Target="../slideLayouts/slideLayout1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D8FF3C-14C9-EA9E-104A-1F4DB77489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ru-RU"/>
          </a:p>
        </p:txBody>
      </p:sp>
      <p:sp>
        <p:nvSpPr>
          <p:cNvPr id="3" name="Text Placeholder 2">
            <a:extLst>
              <a:ext uri="{FF2B5EF4-FFF2-40B4-BE49-F238E27FC236}">
                <a16:creationId xmlns:a16="http://schemas.microsoft.com/office/drawing/2014/main" id="{09A3C82D-66A9-414C-AB47-ACB6CB1D68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a:extLst>
              <a:ext uri="{FF2B5EF4-FFF2-40B4-BE49-F238E27FC236}">
                <a16:creationId xmlns:a16="http://schemas.microsoft.com/office/drawing/2014/main" id="{EF0D6127-1E9B-A29B-48AF-25F76DDA54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DDD0530-A689-408B-9CED-578A74F01C80}" type="datetimeFigureOut">
              <a:rPr lang="ru-RU" smtClean="0"/>
              <a:t>06.10.2026</a:t>
            </a:fld>
            <a:endParaRPr lang="ru-RU"/>
          </a:p>
        </p:txBody>
      </p:sp>
      <p:sp>
        <p:nvSpPr>
          <p:cNvPr id="5" name="Footer Placeholder 4">
            <a:extLst>
              <a:ext uri="{FF2B5EF4-FFF2-40B4-BE49-F238E27FC236}">
                <a16:creationId xmlns:a16="http://schemas.microsoft.com/office/drawing/2014/main" id="{0D738878-CFA0-2A93-9F32-6AD4A3EA76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ru-RU"/>
          </a:p>
        </p:txBody>
      </p:sp>
      <p:sp>
        <p:nvSpPr>
          <p:cNvPr id="6" name="Slide Number Placeholder 5">
            <a:extLst>
              <a:ext uri="{FF2B5EF4-FFF2-40B4-BE49-F238E27FC236}">
                <a16:creationId xmlns:a16="http://schemas.microsoft.com/office/drawing/2014/main" id="{7790B163-8B37-45F6-F469-2B3FBB0A00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D922D98-0B77-4558-821A-3D61FD35B8D0}" type="slidenum">
              <a:rPr lang="ru-RU" smtClean="0"/>
              <a:t>‹#›</a:t>
            </a:fld>
            <a:endParaRPr lang="ru-RU"/>
          </a:p>
        </p:txBody>
      </p:sp>
    </p:spTree>
    <p:extLst>
      <p:ext uri="{BB962C8B-B14F-4D97-AF65-F5344CB8AC3E}">
        <p14:creationId xmlns:p14="http://schemas.microsoft.com/office/powerpoint/2010/main" val="37991189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DBC626-9493-4173-4785-B4E4251F3E76}"/>
              </a:ext>
            </a:extLst>
          </p:cNvPr>
          <p:cNvSpPr>
            <a:spLocks noGrp="1"/>
          </p:cNvSpPr>
          <p:nvPr>
            <p:ph type="title"/>
          </p:nvPr>
        </p:nvSpPr>
        <p:spPr>
          <a:xfrm>
            <a:off x="597207" y="584799"/>
            <a:ext cx="11007418" cy="720197"/>
          </a:xfrm>
          <a:prstGeom prst="rect">
            <a:avLst/>
          </a:prstGeom>
        </p:spPr>
        <p:txBody>
          <a:bodyPr vert="horz" wrap="square" lIns="91440" tIns="45720" rIns="91440" bIns="45720" rtlCol="0" anchor="ctr">
            <a:spAutoFit/>
          </a:bodyPr>
          <a:lstStyle/>
          <a:p>
            <a:r>
              <a:rPr lang="ru-RU" dirty="0"/>
              <a:t>Образец заголовка</a:t>
            </a:r>
          </a:p>
        </p:txBody>
      </p:sp>
      <p:sp>
        <p:nvSpPr>
          <p:cNvPr id="3" name="Text Placeholder 2">
            <a:extLst>
              <a:ext uri="{FF2B5EF4-FFF2-40B4-BE49-F238E27FC236}">
                <a16:creationId xmlns:a16="http://schemas.microsoft.com/office/drawing/2014/main" id="{32DC0C7E-C392-88D5-6F37-5427AF82E737}"/>
              </a:ext>
            </a:extLst>
          </p:cNvPr>
          <p:cNvSpPr>
            <a:spLocks noGrp="1"/>
          </p:cNvSpPr>
          <p:nvPr>
            <p:ph type="body" idx="1"/>
          </p:nvPr>
        </p:nvSpPr>
        <p:spPr>
          <a:xfrm>
            <a:off x="597207" y="1825625"/>
            <a:ext cx="11007418" cy="4351338"/>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Tree>
    <p:extLst>
      <p:ext uri="{BB962C8B-B14F-4D97-AF65-F5344CB8AC3E}">
        <p14:creationId xmlns:p14="http://schemas.microsoft.com/office/powerpoint/2010/main" val="4154314291"/>
      </p:ext>
    </p:extLst>
  </p:cSld>
  <p:clrMap bg1="lt1" tx1="dk1" bg2="lt2" tx2="dk2" accent1="accent1" accent2="accent2" accent3="accent3" accent4="accent4" accent5="accent5" accent6="accent6" hlink="hlink" folHlink="folHlink"/>
  <p:sldLayoutIdLst>
    <p:sldLayoutId id="2147484300" r:id="rId1"/>
    <p:sldLayoutId id="2147484301" r:id="rId2"/>
    <p:sldLayoutId id="2147484302" r:id="rId3"/>
    <p:sldLayoutId id="2147484303" r:id="rId4"/>
    <p:sldLayoutId id="2147484304" r:id="rId5"/>
    <p:sldLayoutId id="2147484305" r:id="rId6"/>
    <p:sldLayoutId id="2147484306" r:id="rId7"/>
    <p:sldLayoutId id="2147484307" r:id="rId8"/>
    <p:sldLayoutId id="2147484308" r:id="rId9"/>
    <p:sldLayoutId id="2147484309" r:id="rId10"/>
    <p:sldLayoutId id="2147484310" r:id="rId11"/>
    <p:sldLayoutId id="2147484311" r:id="rId12"/>
    <p:sldLayoutId id="2147484312" r:id="rId13"/>
    <p:sldLayoutId id="2147484313" r:id="rId14"/>
    <p:sldLayoutId id="2147484314" r:id="rId15"/>
    <p:sldLayoutId id="2147484315" r:id="rId16"/>
    <p:sldLayoutId id="2147484316" r:id="rId17"/>
    <p:sldLayoutId id="2147484317" r:id="rId18"/>
    <p:sldLayoutId id="2147484318" r:id="rId19"/>
    <p:sldLayoutId id="2147484319" r:id="rId20"/>
    <p:sldLayoutId id="2147484320" r:id="rId21"/>
    <p:sldLayoutId id="2147484321" r:id="rId22"/>
    <p:sldLayoutId id="2147484322" r:id="rId23"/>
    <p:sldLayoutId id="2147484323" r:id="rId24"/>
    <p:sldLayoutId id="2147484324" r:id="rId25"/>
    <p:sldLayoutId id="2147484325" r:id="rId26"/>
    <p:sldLayoutId id="2147484326" r:id="rId27"/>
    <p:sldLayoutId id="2147484327" r:id="rId28"/>
    <p:sldLayoutId id="2147484328" r:id="rId29"/>
    <p:sldLayoutId id="2147484329" r:id="rId30"/>
    <p:sldLayoutId id="2147484330" r:id="rId31"/>
    <p:sldLayoutId id="2147484331" r:id="rId32"/>
    <p:sldLayoutId id="2147484332" r:id="rId33"/>
    <p:sldLayoutId id="2147484333" r:id="rId34"/>
    <p:sldLayoutId id="2147484334" r:id="rId35"/>
    <p:sldLayoutId id="2147484335" r:id="rId36"/>
    <p:sldLayoutId id="2147484336" r:id="rId37"/>
    <p:sldLayoutId id="2147484337" r:id="rId38"/>
    <p:sldLayoutId id="2147484338" r:id="rId39"/>
    <p:sldLayoutId id="2147484339" r:id="rId40"/>
    <p:sldLayoutId id="2147484340" r:id="rId41"/>
    <p:sldLayoutId id="2147484341" r:id="rId42"/>
  </p:sldLayoutIdLst>
  <p:hf hdr="0" ftr="0" dt="0"/>
  <p:txStyles>
    <p:titleStyle>
      <a:lvl1pPr algn="l" defTabSz="914400" rtl="0" eaLnBrk="1" latinLnBrk="0" hangingPunct="1">
        <a:lnSpc>
          <a:spcPct val="85000"/>
        </a:lnSpc>
        <a:spcBef>
          <a:spcPct val="0"/>
        </a:spcBef>
        <a:buNone/>
        <a:defRPr sz="4800" kern="1200" spc="0" baseline="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1" orient="horz" pos="2160" userDrawn="1">
          <p15:clr>
            <a:srgbClr val="F26B43"/>
          </p15:clr>
        </p15:guide>
        <p15:guide id="32" pos="3840" userDrawn="1">
          <p15:clr>
            <a:srgbClr val="F26B43"/>
          </p15:clr>
        </p15:guide>
        <p15:guide id="33" pos="370" userDrawn="1">
          <p15:clr>
            <a:srgbClr val="F26B43"/>
          </p15:clr>
        </p15:guide>
        <p15:guide id="34" pos="7310" userDrawn="1">
          <p15:clr>
            <a:srgbClr val="F26B43"/>
          </p15:clr>
        </p15:guide>
        <p15:guide id="35" orient="horz" pos="368" userDrawn="1">
          <p15:clr>
            <a:srgbClr val="F26B43"/>
          </p15:clr>
        </p15:guide>
        <p15:guide id="36" orient="horz" pos="3952" userDrawn="1">
          <p15:clr>
            <a:srgbClr val="F26B43"/>
          </p15:clr>
        </p15:guide>
        <p15:guide id="37" pos="2003" userDrawn="1">
          <p15:clr>
            <a:srgbClr val="A4A3A4"/>
          </p15:clr>
        </p15:guide>
        <p15:guide id="38" pos="2139" userDrawn="1">
          <p15:clr>
            <a:srgbClr val="A4A3A4"/>
          </p15:clr>
        </p15:guide>
        <p15:guide id="39" pos="5541" userDrawn="1">
          <p15:clr>
            <a:srgbClr val="A4A3A4"/>
          </p15:clr>
        </p15:guide>
        <p15:guide id="40" pos="5677" userDrawn="1">
          <p15:clr>
            <a:srgbClr val="A4A3A4"/>
          </p15:clr>
        </p15:guide>
        <p15:guide id="41" pos="3772" userDrawn="1">
          <p15:clr>
            <a:srgbClr val="A4A3A4"/>
          </p15:clr>
        </p15:guide>
        <p15:guide id="42" pos="3908" userDrawn="1">
          <p15:clr>
            <a:srgbClr val="A4A3A4"/>
          </p15:clr>
        </p15:guide>
        <p15:guide id="43" pos="2593" userDrawn="1">
          <p15:clr>
            <a:srgbClr val="9FCC3B"/>
          </p15:clr>
        </p15:guide>
        <p15:guide id="44" pos="2729" userDrawn="1">
          <p15:clr>
            <a:srgbClr val="9FCC3B"/>
          </p15:clr>
        </p15:guide>
        <p15:guide id="45" pos="4951" userDrawn="1">
          <p15:clr>
            <a:srgbClr val="9FCC3B"/>
          </p15:clr>
        </p15:guide>
        <p15:guide id="46" pos="5087" userDrawn="1">
          <p15:clr>
            <a:srgbClr val="9FCC3B"/>
          </p15:clr>
        </p15:guide>
        <p15:guide id="47" orient="horz" pos="935" userDrawn="1">
          <p15:clr>
            <a:srgbClr val="F26B43"/>
          </p15:clr>
        </p15:guide>
        <p15:guide id="48" orient="horz" pos="2092" userDrawn="1">
          <p15:clr>
            <a:srgbClr val="F26B43"/>
          </p15:clr>
        </p15:guide>
        <p15:guide id="49" orient="horz" pos="2228" userDrawn="1">
          <p15:clr>
            <a:srgbClr val="F26B43"/>
          </p15:clr>
        </p15:guide>
        <p15:guide id="50" orient="horz" pos="1298" userDrawn="1">
          <p15:clr>
            <a:srgbClr val="F26B43"/>
          </p15:clr>
        </p15:guide>
        <p15:guide id="51" orient="horz" pos="1162" userDrawn="1">
          <p15:clr>
            <a:srgbClr val="F26B43"/>
          </p15:clr>
        </p15:guide>
        <p15:guide id="52" orient="horz" pos="3158" userDrawn="1">
          <p15:clr>
            <a:srgbClr val="F26B43"/>
          </p15:clr>
        </p15:guide>
        <p15:guide id="53" orient="horz" pos="3022" userDrawn="1">
          <p15:clr>
            <a:srgbClr val="F26B43"/>
          </p15:clr>
        </p15:guide>
        <p15:guide id="54" orient="horz" pos="1668" userDrawn="1">
          <p15:clr>
            <a:srgbClr val="9FCC3B"/>
          </p15:clr>
        </p15:guide>
        <p15:guide id="55" orient="horz" pos="1531" userDrawn="1">
          <p15:clr>
            <a:srgbClr val="9FCC3B"/>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3.xml"/><Relationship Id="rId13" Type="http://schemas.openxmlformats.org/officeDocument/2006/relationships/diagramLayout" Target="../diagrams/layout4.xml"/><Relationship Id="rId3" Type="http://schemas.openxmlformats.org/officeDocument/2006/relationships/diagramLayout" Target="../diagrams/layout2.xml"/><Relationship Id="rId7" Type="http://schemas.openxmlformats.org/officeDocument/2006/relationships/diagramData" Target="../diagrams/data3.xml"/><Relationship Id="rId12" Type="http://schemas.openxmlformats.org/officeDocument/2006/relationships/diagramData" Target="../diagrams/data4.xml"/><Relationship Id="rId2" Type="http://schemas.openxmlformats.org/officeDocument/2006/relationships/diagramData" Target="../diagrams/data2.xml"/><Relationship Id="rId16" Type="http://schemas.microsoft.com/office/2007/relationships/diagramDrawing" Target="../diagrams/drawing4.xml"/><Relationship Id="rId1" Type="http://schemas.openxmlformats.org/officeDocument/2006/relationships/slideLayout" Target="../slideLayouts/slideLayout31.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5" Type="http://schemas.openxmlformats.org/officeDocument/2006/relationships/diagramColors" Target="../diagrams/colors4.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 Id="rId1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5.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anvas-h-c2r1-w50h70"/>
          <p:cNvPicPr>
            <a:picLocks noGrp="1" noChangeAspect="1"/>
          </p:cNvPicPr>
          <p:nvPr>
            <p:ph sz="quarter" idx="13"/>
          </p:nvPr>
        </p:nvPicPr>
        <p:blipFill>
          <a:blip r:embed="rId2"/>
          <a:srcRect l="16929" r="16929"/>
          <a:stretch>
            <a:fillRect/>
          </a:stretch>
        </p:blipFill>
        <p:spPr>
          <a:xfrm>
            <a:off x="6312000" y="0"/>
            <a:ext cx="5879999" cy="6858000"/>
          </a:xfrm>
          <a:prstGeom prst="rect">
            <a:avLst/>
          </a:prstGeom>
        </p:spPr>
      </p:pic>
      <p:sp>
        <p:nvSpPr>
          <p:cNvPr id="3" name="canvas-h-c1r1-w50h70">
            <a:extLst>
              <a:ext uri="{FF2B5EF4-FFF2-40B4-BE49-F238E27FC236}">
                <a16:creationId xmlns:a16="http://schemas.microsoft.com/office/drawing/2014/main" id="{6119AE8B-C9EE-BEAD-5195-67C3E4A40E51}"/>
              </a:ext>
            </a:extLst>
          </p:cNvPr>
          <p:cNvSpPr>
            <a:spLocks noGrp="1"/>
          </p:cNvSpPr>
          <p:nvPr>
            <p:ph sz="quarter" idx="14"/>
          </p:nvPr>
        </p:nvSpPr>
        <p:spPr/>
        <p:txBody>
          <a:bodyPr>
            <a:normAutofit/>
          </a:bodyPr>
          <a:lstStyle/>
          <a:p>
            <a:r>
              <a:rPr lang="en-US" sz="4800" dirty="0">
                <a:solidFill>
                  <a:schemeClr val="tx1"/>
                </a:solidFill>
                <a:latin typeface="+mj-lt"/>
              </a:rPr>
              <a:t>Product Momentum</a:t>
            </a:r>
          </a:p>
          <a:p>
            <a:endParaRPr lang="en-US" sz="1800" dirty="0">
              <a:solidFill>
                <a:schemeClr val="tx1"/>
              </a:solidFill>
              <a:latin typeface="+mj-lt"/>
            </a:endParaRPr>
          </a:p>
          <a:p>
            <a:r>
              <a:rPr lang="en-US" sz="1800" b="0" spc="0" dirty="0">
                <a:solidFill>
                  <a:schemeClr val="tx1"/>
                </a:solidFill>
                <a:latin typeface="+mj-lt"/>
              </a:rPr>
              <a:t>Series A story: product momentum and market validation</a:t>
            </a:r>
          </a:p>
          <a:p>
            <a:r>
              <a:rPr lang="en-US" sz="1800" b="0" spc="0" dirty="0">
                <a:solidFill>
                  <a:schemeClr val="tx1"/>
                </a:solidFill>
                <a:latin typeface="+mj-lt"/>
              </a:rPr>
              <a:t>Proof points for the next stage of scale</a:t>
            </a:r>
          </a:p>
        </p:txBody>
      </p:sp>
    </p:spTree>
    <p:extLst>
      <p:ext uri="{BB962C8B-B14F-4D97-AF65-F5344CB8AC3E}">
        <p14:creationId xmlns:p14="http://schemas.microsoft.com/office/powerpoint/2010/main" val="50508947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nvas-v-c2r1-w29h70">
            <a:extLst>
              <a:ext uri="{FF2B5EF4-FFF2-40B4-BE49-F238E27FC236}">
                <a16:creationId xmlns:a16="http://schemas.microsoft.com/office/drawing/2014/main" id="{C8AC8269-EFC5-1B34-19D7-D6E30333685F}"/>
              </a:ext>
            </a:extLst>
          </p:cNvPr>
          <p:cNvSpPr>
            <a:spLocks noGrp="1"/>
          </p:cNvSpPr>
          <p:nvPr>
            <p:ph sz="quarter" idx="13"/>
          </p:nvPr>
        </p:nvSpPr>
        <p:spPr/>
        <p:txBody>
          <a:bodyPr/>
          <a:lstStyle/>
          <a:p>
            <a:pPr marL="0" lvl="1" indent="0">
              <a:buNone/>
            </a:pPr>
            <a:r>
              <a:rPr lang="en-US" dirty="0"/>
              <a:t>Three persistent customer pain points</a:t>
            </a:r>
          </a:p>
          <a:p>
            <a:pPr indent="0"/>
            <a:r>
              <a:rPr lang="en-US" dirty="0">
                <a:latin typeface="+mn-lt"/>
                <a:cs typeface="+mn-lt"/>
              </a:rPr>
              <a:t>Teams rely on manual handoffs, scattered tools, and inconsistent processes to complete routine work. This creates delays, duplicate effort, and limited visibility into what is happening across the operation. As volume rises, managers spend more time chasing updates than improving outcomes.</a:t>
            </a:r>
          </a:p>
        </p:txBody>
      </p:sp>
      <p:pic>
        <p:nvPicPr>
          <p:cNvPr id="3" name="canvas-v-c1r1-w29h70"/>
          <p:cNvPicPr>
            <a:picLocks noGrp="1" noChangeAspect="1"/>
          </p:cNvPicPr>
          <p:nvPr>
            <p:ph sz="quarter" idx="14"/>
          </p:nvPr>
        </p:nvPicPr>
        <p:blipFill>
          <a:blip r:embed="rId2"/>
          <a:srcRect t="607" b="607"/>
          <a:stretch>
            <a:fillRect/>
          </a:stretch>
        </p:blipFill>
        <p:spPr>
          <a:xfrm>
            <a:off x="586116" y="1718680"/>
            <a:ext cx="3419475" cy="4552895"/>
          </a:xfrm>
          <a:prstGeom prst="rect">
            <a:avLst/>
          </a:prstGeom>
        </p:spPr>
      </p:pic>
      <p:sp>
        <p:nvSpPr>
          <p:cNvPr id="4" name="canvas-v-c3r1-w29h70">
            <a:extLst>
              <a:ext uri="{FF2B5EF4-FFF2-40B4-BE49-F238E27FC236}">
                <a16:creationId xmlns:a16="http://schemas.microsoft.com/office/drawing/2014/main" id="{68AFB61A-EA05-4CA8-E037-3765567C6B07}"/>
              </a:ext>
            </a:extLst>
          </p:cNvPr>
          <p:cNvSpPr>
            <a:spLocks noGrp="1"/>
          </p:cNvSpPr>
          <p:nvPr>
            <p:ph sz="quarter" idx="15"/>
          </p:nvPr>
        </p:nvSpPr>
        <p:spPr/>
        <p:txBody>
          <a:bodyPr/>
          <a:lstStyle/>
          <a:p>
            <a:pPr marL="0" lvl="1" indent="0">
              <a:buNone/>
            </a:pPr>
            <a:r>
              <a:rPr lang="en-US" dirty="0"/>
              <a:t>Why existing workflows limit growth</a:t>
            </a:r>
          </a:p>
          <a:p>
            <a:pPr indent="0"/>
            <a:r>
              <a:rPr lang="en-US" dirty="0">
                <a:latin typeface="+mn-lt"/>
                <a:cs typeface="+mn-lt"/>
              </a:rPr>
              <a:t>Legacy workflows were built for smaller teams and predictable demand, not fast-moving operations. Information lives in spreadsheets, inboxes, and individual knowledge, making every exception costly. Growth amplifies these gaps: service slows, errors increase, and leaders lack timely insight to act confidently.</a:t>
            </a:r>
          </a:p>
        </p:txBody>
      </p:sp>
      <p:sp>
        <p:nvSpPr>
          <p:cNvPr id="5" name="Title 4">
            <a:extLst>
              <a:ext uri="{FF2B5EF4-FFF2-40B4-BE49-F238E27FC236}">
                <a16:creationId xmlns:a16="http://schemas.microsoft.com/office/drawing/2014/main" id="{6292F917-01EE-6BBB-5297-6130FC124C75}"/>
              </a:ext>
            </a:extLst>
          </p:cNvPr>
          <p:cNvSpPr>
            <a:spLocks noGrp="1"/>
          </p:cNvSpPr>
          <p:nvPr>
            <p:ph type="title"/>
          </p:nvPr>
        </p:nvSpPr>
        <p:spPr/>
        <p:txBody>
          <a:bodyPr/>
          <a:lstStyle/>
          <a:p>
            <a:r>
              <a:rPr lang="en-US" b="0" cap="none" dirty="0"/>
              <a:t>Customer Problem</a:t>
            </a:r>
          </a:p>
        </p:txBody>
      </p:sp>
    </p:spTree>
    <p:extLst>
      <p:ext uri="{BB962C8B-B14F-4D97-AF65-F5344CB8AC3E}">
        <p14:creationId xmlns:p14="http://schemas.microsoft.com/office/powerpoint/2010/main" val="128272726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anvas-h-c2r1-w50h70"/>
          <p:cNvPicPr>
            <a:picLocks noGrp="1" noChangeAspect="1"/>
          </p:cNvPicPr>
          <p:nvPr>
            <p:ph sz="quarter" idx="13"/>
          </p:nvPr>
        </p:nvPicPr>
        <p:blipFill>
          <a:blip r:embed="rId2"/>
          <a:srcRect l="5292" r="5292"/>
          <a:stretch>
            <a:fillRect/>
          </a:stretch>
        </p:blipFill>
        <p:spPr>
          <a:xfrm>
            <a:off x="6311999" y="1706310"/>
            <a:ext cx="5292625" cy="4566137"/>
          </a:xfrm>
          <a:prstGeom prst="rect">
            <a:avLst/>
          </a:prstGeom>
        </p:spPr>
      </p:pic>
      <p:sp>
        <p:nvSpPr>
          <p:cNvPr id="3" name="canvas-h-c1r1-w50h70">
            <a:extLst>
              <a:ext uri="{FF2B5EF4-FFF2-40B4-BE49-F238E27FC236}">
                <a16:creationId xmlns:a16="http://schemas.microsoft.com/office/drawing/2014/main" id="{93288008-1BBA-0826-FF5B-ADDF6D7B1182}"/>
              </a:ext>
            </a:extLst>
          </p:cNvPr>
          <p:cNvSpPr>
            <a:spLocks noGrp="1"/>
          </p:cNvSpPr>
          <p:nvPr>
            <p:ph sz="quarter" idx="14"/>
          </p:nvPr>
        </p:nvSpPr>
        <p:spPr/>
        <p:txBody>
          <a:bodyPr/>
          <a:lstStyle/>
          <a:p>
            <a:pPr marL="0" lvl="1" indent="0">
              <a:buNone/>
            </a:pPr>
            <a:r>
              <a:rPr lang="en-US" dirty="0"/>
              <a:t>Product turns fragmented work into a repeatable workflow</a:t>
            </a:r>
          </a:p>
          <a:p>
            <a:pPr indent="0"/>
            <a:r>
              <a:rPr lang="en-US" dirty="0">
                <a:latin typeface="+mn-lt"/>
                <a:cs typeface="+mn-lt"/>
              </a:rPr>
              <a:t>The product replaces disconnected tools, handoffs, and manual follow-ups with one consistent workflow that teams can adopt, measure, and improve. By standardizing how work moves from request to completion, customers reduce avoidable delays and create a reliable operating rhythm across people and systems. The result is a durable product advantage: a practical solution that makes everyday execution simpler today while building the repeatable foundation required for efficient scale.</a:t>
            </a:r>
          </a:p>
        </p:txBody>
      </p:sp>
      <p:sp>
        <p:nvSpPr>
          <p:cNvPr id="4" name="Title 3">
            <a:extLst>
              <a:ext uri="{FF2B5EF4-FFF2-40B4-BE49-F238E27FC236}">
                <a16:creationId xmlns:a16="http://schemas.microsoft.com/office/drawing/2014/main" id="{5F4CC30F-83D8-39CD-EDB6-840BA5DABEE9}"/>
              </a:ext>
            </a:extLst>
          </p:cNvPr>
          <p:cNvSpPr>
            <a:spLocks noGrp="1"/>
          </p:cNvSpPr>
          <p:nvPr>
            <p:ph type="title"/>
          </p:nvPr>
        </p:nvSpPr>
        <p:spPr/>
        <p:txBody>
          <a:bodyPr/>
          <a:lstStyle/>
          <a:p>
            <a:r>
              <a:rPr lang="en-US" b="0" cap="none" dirty="0"/>
              <a:t>Product Advantage</a:t>
            </a:r>
          </a:p>
        </p:txBody>
      </p:sp>
    </p:spTree>
    <p:extLst>
      <p:ext uri="{BB962C8B-B14F-4D97-AF65-F5344CB8AC3E}">
        <p14:creationId xmlns:p14="http://schemas.microsoft.com/office/powerpoint/2010/main" val="111093696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nvas-v-c1r1-w21h70">
            <a:extLst>
              <a:ext uri="{FF2B5EF4-FFF2-40B4-BE49-F238E27FC236}">
                <a16:creationId xmlns:a16="http://schemas.microsoft.com/office/drawing/2014/main" id="{0AB8E254-9B65-5FE4-58AA-A757A26D5FDB}"/>
              </a:ext>
            </a:extLst>
          </p:cNvPr>
          <p:cNvSpPr>
            <a:spLocks noGrp="1"/>
          </p:cNvSpPr>
          <p:nvPr>
            <p:ph sz="quarter" idx="14"/>
          </p:nvPr>
        </p:nvSpPr>
        <p:spPr/>
        <p:txBody>
          <a:bodyPr/>
          <a:lstStyle/>
          <a:p>
            <a:pPr indent="0"/>
            <a:r>
              <a:rPr lang="en-US" dirty="0">
                <a:latin typeface="+mn-lt"/>
                <a:cs typeface="+mn-lt"/>
              </a:rPr>
              <a:t>A simple product hierarchy links the core platform to customer outcomes, keeping each capability coherent as the product expands. This foundation supports new use cases without fragmenting the experience.</a:t>
            </a:r>
          </a:p>
        </p:txBody>
      </p:sp>
      <p:sp>
        <p:nvSpPr>
          <p:cNvPr id="3" name="Title 2">
            <a:extLst>
              <a:ext uri="{FF2B5EF4-FFF2-40B4-BE49-F238E27FC236}">
                <a16:creationId xmlns:a16="http://schemas.microsoft.com/office/drawing/2014/main" id="{809A3482-1C5D-1508-B21F-F6F2387D5ADF}"/>
              </a:ext>
            </a:extLst>
          </p:cNvPr>
          <p:cNvSpPr>
            <a:spLocks noGrp="1"/>
          </p:cNvSpPr>
          <p:nvPr>
            <p:ph type="title"/>
          </p:nvPr>
        </p:nvSpPr>
        <p:spPr/>
        <p:txBody>
          <a:bodyPr/>
          <a:lstStyle/>
          <a:p>
            <a:r>
              <a:rPr lang="en-US" b="0" cap="none" dirty="0"/>
              <a:t>Product Architecture</a:t>
            </a:r>
          </a:p>
        </p:txBody>
      </p:sp>
      <p:graphicFrame>
        <p:nvGraphicFramePr>
          <p:cNvPr id="4" name="canvas-h-c2r1-w67h70"/>
          <p:cNvGraphicFramePr>
            <a:graphicFrameLocks noGrp="1"/>
          </p:cNvGraphicFramePr>
          <p:nvPr>
            <p:ph sz="quarter" idx="15"/>
          </p:nvPr>
        </p:nvGraphicFramePr>
        <p:xfrm>
          <a:off x="3395663" y="1484313"/>
          <a:ext cx="8208959" cy="47894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9995771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nvas-h-c2r1-w50h70">
            <a:extLst>
              <a:ext uri="{FF2B5EF4-FFF2-40B4-BE49-F238E27FC236}">
                <a16:creationId xmlns:a16="http://schemas.microsoft.com/office/drawing/2014/main" id="{AF2A92EA-59F9-4A5B-EB38-27A31BD3D1D1}"/>
              </a:ext>
            </a:extLst>
          </p:cNvPr>
          <p:cNvSpPr>
            <a:spLocks noGrp="1"/>
          </p:cNvSpPr>
          <p:nvPr>
            <p:ph sz="quarter" idx="13"/>
          </p:nvPr>
        </p:nvSpPr>
        <p:spPr/>
        <p:txBody>
          <a:bodyPr/>
          <a:lstStyle/>
          <a:p>
            <a:pPr marL="342900" indent="-342900">
              <a:buFont typeface="Arial" panose="020B0604020202020204" charset="0"/>
              <a:buChar char="•"/>
            </a:pPr>
            <a:r>
              <a:rPr lang="en-US" dirty="0"/>
              <a:t>Scale Opportunity</a:t>
            </a:r>
          </a:p>
          <a:p>
            <a:pPr marL="342900" indent="-342900">
              <a:buFont typeface="Arial" panose="020B0604020202020204" charset="0"/>
              <a:buChar char="•"/>
            </a:pPr>
            <a:r>
              <a:rPr lang="en-US" dirty="0"/>
              <a:t>Demand Signals</a:t>
            </a:r>
          </a:p>
          <a:p>
            <a:pPr marL="342900" indent="-342900">
              <a:buFont typeface="Arial" panose="020B0604020202020204" charset="0"/>
              <a:buChar char="•"/>
            </a:pPr>
            <a:r>
              <a:rPr lang="en-US" dirty="0"/>
              <a:t>Usage Signals</a:t>
            </a:r>
          </a:p>
          <a:p>
            <a:pPr marL="342900" indent="-342900">
              <a:buFont typeface="Arial" panose="020B0604020202020204" charset="0"/>
              <a:buChar char="•"/>
            </a:pPr>
            <a:r>
              <a:rPr lang="en-US" dirty="0"/>
              <a:t>Conversion Signals</a:t>
            </a:r>
          </a:p>
        </p:txBody>
      </p:sp>
      <p:graphicFrame>
        <p:nvGraphicFramePr>
          <p:cNvPr id="3" name="canvas-h-c1r1-w50h70"/>
          <p:cNvGraphicFramePr>
            <a:graphicFrameLocks noGrp="1"/>
          </p:cNvGraphicFramePr>
          <p:nvPr>
            <p:ph sz="quarter" idx="14"/>
          </p:nvPr>
        </p:nvGraphicFramePr>
        <p:xfrm>
          <a:off x="587376" y="1490310"/>
          <a:ext cx="5400674" cy="4781265"/>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5F4CC30F-83D8-39CD-EDB6-840BA5DABEE9}"/>
              </a:ext>
            </a:extLst>
          </p:cNvPr>
          <p:cNvSpPr>
            <a:spLocks noGrp="1"/>
          </p:cNvSpPr>
          <p:nvPr>
            <p:ph type="title"/>
          </p:nvPr>
        </p:nvSpPr>
        <p:spPr/>
        <p:txBody>
          <a:bodyPr/>
          <a:lstStyle/>
          <a:p>
            <a:r>
              <a:rPr lang="en-US" b="0" cap="none" dirty="0"/>
              <a:t>Market Signals</a:t>
            </a:r>
          </a:p>
        </p:txBody>
      </p:sp>
    </p:spTree>
    <p:extLst>
      <p:ext uri="{BB962C8B-B14F-4D97-AF65-F5344CB8AC3E}">
        <p14:creationId xmlns:p14="http://schemas.microsoft.com/office/powerpoint/2010/main" val="111093696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nvas-v-c1r1-w21h70">
            <a:extLst>
              <a:ext uri="{FF2B5EF4-FFF2-40B4-BE49-F238E27FC236}">
                <a16:creationId xmlns:a16="http://schemas.microsoft.com/office/drawing/2014/main" id="{0AB8E254-9B65-5FE4-58AA-A757A26D5FDB}"/>
              </a:ext>
            </a:extLst>
          </p:cNvPr>
          <p:cNvSpPr>
            <a:spLocks noGrp="1"/>
          </p:cNvSpPr>
          <p:nvPr>
            <p:ph sz="quarter" idx="14"/>
          </p:nvPr>
        </p:nvSpPr>
        <p:spPr/>
        <p:txBody>
          <a:bodyPr/>
          <a:lstStyle/>
          <a:p>
            <a:pPr marL="0" lvl="1" indent="0">
              <a:buNone/>
            </a:pPr>
            <a:r>
              <a:rPr lang="en-US" dirty="0"/>
              <a:t>Customer segments</a:t>
            </a:r>
          </a:p>
          <a:p>
            <a:pPr indent="0"/>
            <a:r>
              <a:rPr lang="en-US" dirty="0">
                <a:latin typeface="+mn-lt"/>
                <a:cs typeface="+mn-lt"/>
              </a:rPr>
              <a:t>Customer segments reveal attractive expansion paths: early adopters validate demand, while adjacent teams create broader deployment opportunities and stronger account economics.</a:t>
            </a:r>
          </a:p>
        </p:txBody>
      </p:sp>
      <p:sp>
        <p:nvSpPr>
          <p:cNvPr id="3" name="Title 2">
            <a:extLst>
              <a:ext uri="{FF2B5EF4-FFF2-40B4-BE49-F238E27FC236}">
                <a16:creationId xmlns:a16="http://schemas.microsoft.com/office/drawing/2014/main" id="{809A3482-1C5D-1508-B21F-F6F2387D5ADF}"/>
              </a:ext>
            </a:extLst>
          </p:cNvPr>
          <p:cNvSpPr>
            <a:spLocks noGrp="1"/>
          </p:cNvSpPr>
          <p:nvPr>
            <p:ph type="title"/>
          </p:nvPr>
        </p:nvSpPr>
        <p:spPr/>
        <p:txBody>
          <a:bodyPr/>
          <a:lstStyle/>
          <a:p>
            <a:r>
              <a:rPr lang="en-US" b="0" cap="none" dirty="0"/>
              <a:t>Market Economics</a:t>
            </a:r>
          </a:p>
        </p:txBody>
      </p:sp>
      <p:graphicFrame>
        <p:nvGraphicFramePr>
          <p:cNvPr id="4" name="canvas-h-c2r1-w67h70"/>
          <p:cNvGraphicFramePr>
            <a:graphicFrameLocks noGrp="1"/>
          </p:cNvGraphicFramePr>
          <p:nvPr>
            <p:ph sz="quarter" idx="15"/>
          </p:nvPr>
        </p:nvGraphicFramePr>
        <p:xfrm>
          <a:off x="3395663" y="1484313"/>
          <a:ext cx="8208959" cy="4789487"/>
        </p:xfrm>
        <a:graphic>
          <a:graphicData uri="http://schemas.openxmlformats.org/drawingml/2006/table">
            <a:tbl>
              <a:tblPr firstRow="1" bandRow="1"/>
              <a:tblGrid>
                <a:gridCol w="4104479">
                  <a:extLst>
                    <a:ext uri="{9D8B030D-6E8A-4147-A177-3AD203B41FA5}">
                      <a16:colId xmlns:a16="http://schemas.microsoft.com/office/drawing/2014/main" val="20000"/>
                    </a:ext>
                  </a:extLst>
                </a:gridCol>
                <a:gridCol w="4104479">
                  <a:extLst>
                    <a:ext uri="{9D8B030D-6E8A-4147-A177-3AD203B41FA5}">
                      <a16:colId xmlns:a16="http://schemas.microsoft.com/office/drawing/2014/main" val="20001"/>
                    </a:ext>
                  </a:extLst>
                </a:gridCol>
              </a:tblGrid>
              <a:tr h="478400">
                <a:tc>
                  <a:txBody>
                    <a:bodyPr/>
                    <a:lstStyle/>
                    <a:p>
                      <a:r>
                        <a:rPr lang="en-US" sz="1600" b="1" dirty="0">
                          <a:solidFill>
                            <a:schemeClr val="lt1"/>
                          </a:solidFill>
                          <a:latin typeface="+mj-lt"/>
                        </a:rPr>
                        <a:t>Growth Driver</a:t>
                      </a:r>
                      <a:endParaRPr lang="ru-RU" sz="1600" b="1" dirty="0">
                        <a:latin typeface="+mj-lt"/>
                      </a:endParaRPr>
                    </a:p>
                  </a:txBody>
                  <a:tcPr marL="216000" marR="216000"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r>
                        <a:rPr lang="en-US" sz="1600" b="1" dirty="0">
                          <a:solidFill>
                            <a:schemeClr val="lt1"/>
                          </a:solidFill>
                          <a:latin typeface="+mj-lt"/>
                        </a:rPr>
                        <a:t>Economic Outcome</a:t>
                      </a:r>
                      <a:endParaRPr lang="ru-RU" sz="1600" b="1" dirty="0">
                        <a:latin typeface="+mj-lt"/>
                      </a:endParaRPr>
                    </a:p>
                  </a:txBody>
                  <a:tcPr marL="216000" marR="216000"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000"/>
                  </a:ext>
                </a:extLst>
              </a:tr>
              <a:tr h="1077771">
                <a:tc>
                  <a:txBody>
                    <a:bodyPr/>
                    <a:lstStyle/>
                    <a:p>
                      <a:r>
                        <a:rPr lang="en-US" sz="1300" dirty="0"/>
                        <a:t>Initial adoption</a:t>
                      </a:r>
                      <a:endParaRPr lang="ru-RU" sz="1300" dirty="0"/>
                    </a:p>
                  </a:txBody>
                  <a:tcPr marL="216000" marR="21600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300" dirty="0"/>
                        <a:t>Entry point for accounts</a:t>
                      </a:r>
                      <a:endParaRPr lang="ru-RU" sz="1300" dirty="0"/>
                    </a:p>
                  </a:txBody>
                  <a:tcPr marL="216000" marR="21600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077771">
                <a:tc>
                  <a:txBody>
                    <a:bodyPr/>
                    <a:lstStyle/>
                    <a:p>
                      <a:r>
                        <a:rPr lang="en-US" sz="1300" dirty="0"/>
                        <a:t>Team expansion</a:t>
                      </a:r>
                      <a:endParaRPr lang="ru-RU" sz="1300" dirty="0"/>
                    </a:p>
                  </a:txBody>
                  <a:tcPr marL="216000" marR="21600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300" dirty="0"/>
                        <a:t>Broader deployment</a:t>
                      </a:r>
                      <a:endParaRPr lang="ru-RU" sz="1300" dirty="0"/>
                    </a:p>
                  </a:txBody>
                  <a:tcPr marL="216000" marR="21600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077771">
                <a:tc>
                  <a:txBody>
                    <a:bodyPr/>
                    <a:lstStyle/>
                    <a:p>
                      <a:r>
                        <a:rPr lang="en-US" sz="1300" dirty="0"/>
                        <a:t>Recurring usage</a:t>
                      </a:r>
                      <a:endParaRPr lang="ru-RU" sz="1300" dirty="0"/>
                    </a:p>
                  </a:txBody>
                  <a:tcPr marL="216000" marR="21600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300" dirty="0"/>
                        <a:t>Durable revenue</a:t>
                      </a:r>
                      <a:endParaRPr lang="ru-RU" sz="1300" dirty="0"/>
                    </a:p>
                  </a:txBody>
                  <a:tcPr marL="216000" marR="21600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077771">
                <a:tc>
                  <a:txBody>
                    <a:bodyPr/>
                    <a:lstStyle/>
                    <a:p>
                      <a:r>
                        <a:rPr lang="en-US" sz="1300" dirty="0"/>
                        <a:t>Adjacent segments</a:t>
                      </a:r>
                      <a:endParaRPr lang="ru-RU" sz="1300" dirty="0"/>
                    </a:p>
                  </a:txBody>
                  <a:tcPr marL="216000" marR="21600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sz="1300" dirty="0"/>
                        <a:t>New expansion paths</a:t>
                      </a:r>
                      <a:endParaRPr lang="ru-RU" sz="1300" dirty="0"/>
                    </a:p>
                  </a:txBody>
                  <a:tcPr marL="216000" marR="21600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09995771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nvas-v-c1r1-w21h70">
            <a:extLst>
              <a:ext uri="{FF2B5EF4-FFF2-40B4-BE49-F238E27FC236}">
                <a16:creationId xmlns:a16="http://schemas.microsoft.com/office/drawing/2014/main" id="{0AB8E254-9B65-5FE4-58AA-A757A26D5FDB}"/>
              </a:ext>
            </a:extLst>
          </p:cNvPr>
          <p:cNvSpPr>
            <a:spLocks noGrp="1"/>
          </p:cNvSpPr>
          <p:nvPr>
            <p:ph sz="quarter" idx="14"/>
          </p:nvPr>
        </p:nvSpPr>
        <p:spPr/>
        <p:txBody>
          <a:bodyPr/>
          <a:lstStyle/>
          <a:p>
            <a:pPr marL="0" lvl="1" indent="0">
              <a:buNone/>
            </a:pPr>
            <a:r>
              <a:rPr lang="en-US" dirty="0"/>
              <a:t>Differentiation combines product depth, speed, and customer insight</a:t>
            </a:r>
          </a:p>
          <a:p>
            <a:pPr indent="0"/>
            <a:r>
              <a:rPr lang="en-US" dirty="0">
                <a:latin typeface="+mn-lt"/>
                <a:cs typeface="+mn-lt"/>
              </a:rPr>
              <a:t>Product depth solves complex workflows, speed shortens time to value, and customer insight keeps the roadmap anchored in real operating needs. Together, these strengths create a durable advantage as the category matures.</a:t>
            </a:r>
          </a:p>
        </p:txBody>
      </p:sp>
      <p:sp>
        <p:nvSpPr>
          <p:cNvPr id="3" name="Title 2">
            <a:extLst>
              <a:ext uri="{FF2B5EF4-FFF2-40B4-BE49-F238E27FC236}">
                <a16:creationId xmlns:a16="http://schemas.microsoft.com/office/drawing/2014/main" id="{809A3482-1C5D-1508-B21F-F6F2387D5ADF}"/>
              </a:ext>
            </a:extLst>
          </p:cNvPr>
          <p:cNvSpPr>
            <a:spLocks noGrp="1"/>
          </p:cNvSpPr>
          <p:nvPr>
            <p:ph type="title"/>
          </p:nvPr>
        </p:nvSpPr>
        <p:spPr/>
        <p:txBody>
          <a:bodyPr/>
          <a:lstStyle/>
          <a:p>
            <a:r>
              <a:rPr lang="en-US" b="0" cap="none" dirty="0"/>
              <a:t>Competitive Position</a:t>
            </a:r>
          </a:p>
        </p:txBody>
      </p:sp>
      <p:graphicFrame>
        <p:nvGraphicFramePr>
          <p:cNvPr id="4" name="canvas-h-c2r1-w67h70"/>
          <p:cNvGraphicFramePr>
            <a:graphicFrameLocks noGrp="1"/>
          </p:cNvGraphicFramePr>
          <p:nvPr>
            <p:ph sz="quarter" idx="15"/>
          </p:nvPr>
        </p:nvGraphicFramePr>
        <p:xfrm>
          <a:off x="3395663" y="1484313"/>
          <a:ext cx="8208959" cy="4789487"/>
        </p:xfrm>
        <a:graphic>
          <a:graphicData uri="http://schemas.openxmlformats.org/drawingml/2006/table">
            <a:tbl>
              <a:tblPr firstRow="1" bandRow="1"/>
              <a:tblGrid>
                <a:gridCol w="4104479">
                  <a:extLst>
                    <a:ext uri="{9D8B030D-6E8A-4147-A177-3AD203B41FA5}">
                      <a16:colId xmlns:a16="http://schemas.microsoft.com/office/drawing/2014/main" val="20000"/>
                    </a:ext>
                  </a:extLst>
                </a:gridCol>
                <a:gridCol w="4104479">
                  <a:extLst>
                    <a:ext uri="{9D8B030D-6E8A-4147-A177-3AD203B41FA5}">
                      <a16:colId xmlns:a16="http://schemas.microsoft.com/office/drawing/2014/main" val="20001"/>
                    </a:ext>
                  </a:extLst>
                </a:gridCol>
              </a:tblGrid>
              <a:tr h="478400">
                <a:tc>
                  <a:txBody>
                    <a:bodyPr/>
                    <a:lstStyle/>
                    <a:p>
                      <a:r>
                        <a:rPr lang="en-US" sz="1600" b="1" dirty="0">
                          <a:solidFill>
                            <a:schemeClr val="lt1"/>
                          </a:solidFill>
                          <a:latin typeface="+mj-lt"/>
                        </a:rPr>
                        <a:t>Advantage</a:t>
                      </a:r>
                      <a:endParaRPr lang="ru-RU" sz="1600" b="1" dirty="0">
                        <a:latin typeface="+mj-lt"/>
                      </a:endParaRPr>
                    </a:p>
                  </a:txBody>
                  <a:tcPr marL="216000" marR="216000"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r>
                        <a:rPr lang="en-US" sz="1600" b="1" dirty="0">
                          <a:solidFill>
                            <a:schemeClr val="lt1"/>
                          </a:solidFill>
                          <a:latin typeface="+mj-lt"/>
                        </a:rPr>
                        <a:t>Strategic effect</a:t>
                      </a:r>
                      <a:endParaRPr lang="ru-RU" sz="1600" b="1" dirty="0">
                        <a:latin typeface="+mj-lt"/>
                      </a:endParaRPr>
                    </a:p>
                  </a:txBody>
                  <a:tcPr marL="216000" marR="216000"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000"/>
                  </a:ext>
                </a:extLst>
              </a:tr>
              <a:tr h="1077771">
                <a:tc>
                  <a:txBody>
                    <a:bodyPr/>
                    <a:lstStyle/>
                    <a:p>
                      <a:r>
                        <a:rPr lang="en-US" sz="1300" dirty="0"/>
                        <a:t>Product depth</a:t>
                      </a:r>
                      <a:endParaRPr lang="ru-RU" sz="1300" dirty="0"/>
                    </a:p>
                  </a:txBody>
                  <a:tcPr marL="216000" marR="21600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300" dirty="0"/>
                        <a:t>Solves complex workflows</a:t>
                      </a:r>
                      <a:endParaRPr lang="ru-RU" sz="1300" dirty="0"/>
                    </a:p>
                  </a:txBody>
                  <a:tcPr marL="216000" marR="21600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077771">
                <a:tc>
                  <a:txBody>
                    <a:bodyPr/>
                    <a:lstStyle/>
                    <a:p>
                      <a:r>
                        <a:rPr lang="en-US" sz="1300" dirty="0"/>
                        <a:t>Speed</a:t>
                      </a:r>
                      <a:endParaRPr lang="ru-RU" sz="1300" dirty="0"/>
                    </a:p>
                  </a:txBody>
                  <a:tcPr marL="216000" marR="21600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300" dirty="0"/>
                        <a:t>Accelerates customer value</a:t>
                      </a:r>
                      <a:endParaRPr lang="ru-RU" sz="1300" dirty="0"/>
                    </a:p>
                  </a:txBody>
                  <a:tcPr marL="216000" marR="21600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077771">
                <a:tc>
                  <a:txBody>
                    <a:bodyPr/>
                    <a:lstStyle/>
                    <a:p>
                      <a:r>
                        <a:rPr lang="en-US" sz="1300" dirty="0"/>
                        <a:t>Customer insight</a:t>
                      </a:r>
                      <a:endParaRPr lang="ru-RU" sz="1300" dirty="0"/>
                    </a:p>
                  </a:txBody>
                  <a:tcPr marL="216000" marR="21600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300" dirty="0"/>
                        <a:t>Guides relevant innovation</a:t>
                      </a:r>
                      <a:endParaRPr lang="ru-RU" sz="1300" dirty="0"/>
                    </a:p>
                  </a:txBody>
                  <a:tcPr marL="216000" marR="21600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077771">
                <a:tc>
                  <a:txBody>
                    <a:bodyPr/>
                    <a:lstStyle/>
                    <a:p>
                      <a:r>
                        <a:rPr lang="en-US" sz="1300" dirty="0"/>
                        <a:t>Combined position</a:t>
                      </a:r>
                      <a:endParaRPr lang="ru-RU" sz="1300" dirty="0"/>
                    </a:p>
                  </a:txBody>
                  <a:tcPr marL="216000" marR="21600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sz="1300" dirty="0"/>
                        <a:t>Builds defensible leadership</a:t>
                      </a:r>
                      <a:endParaRPr lang="ru-RU" sz="1300" dirty="0"/>
                    </a:p>
                  </a:txBody>
                  <a:tcPr marL="216000" marR="21600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09995771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nvas-v-c2r1-w17h70">
            <a:extLst>
              <a:ext uri="{FF2B5EF4-FFF2-40B4-BE49-F238E27FC236}">
                <a16:creationId xmlns:a16="http://schemas.microsoft.com/office/drawing/2014/main" id="{21C099FE-3300-F501-3E44-DFF53C7C69F5}"/>
              </a:ext>
            </a:extLst>
          </p:cNvPr>
          <p:cNvSpPr>
            <a:spLocks noGrp="1"/>
          </p:cNvSpPr>
          <p:nvPr>
            <p:ph sz="quarter" idx="13"/>
          </p:nvPr>
        </p:nvSpPr>
        <p:spPr/>
        <p:txBody>
          <a:bodyPr/>
          <a:lstStyle/>
          <a:p>
            <a:pPr marL="0" lvl="1" indent="0">
              <a:buNone/>
            </a:pPr>
            <a:r>
              <a:rPr lang="en-US" dirty="0"/>
              <a:t>Product-led demand</a:t>
            </a:r>
          </a:p>
          <a:p>
            <a:pPr indent="0"/>
            <a:r>
              <a:rPr lang="en-US" dirty="0">
                <a:latin typeface="+mn-lt"/>
                <a:cs typeface="+mn-lt"/>
              </a:rPr>
              <a:t>Self-serve discovery and early adoption create qualified demand before sales engagement, reducing friction in the buying journey.</a:t>
            </a:r>
          </a:p>
        </p:txBody>
      </p:sp>
      <p:sp>
        <p:nvSpPr>
          <p:cNvPr id="3" name="canvas-v-c1r1-w17h70">
            <a:extLst>
              <a:ext uri="{FF2B5EF4-FFF2-40B4-BE49-F238E27FC236}">
                <a16:creationId xmlns:a16="http://schemas.microsoft.com/office/drawing/2014/main" id="{BBABA7E0-D427-7E33-42F2-1B587277B668}"/>
              </a:ext>
            </a:extLst>
          </p:cNvPr>
          <p:cNvSpPr>
            <a:spLocks noGrp="1"/>
          </p:cNvSpPr>
          <p:nvPr>
            <p:ph sz="quarter" idx="14"/>
          </p:nvPr>
        </p:nvSpPr>
        <p:spPr/>
        <p:txBody>
          <a:bodyPr/>
          <a:lstStyle/>
          <a:p>
            <a:pPr marL="0" lvl="1" indent="0">
              <a:buNone/>
            </a:pPr>
            <a:r>
              <a:rPr lang="en-US" dirty="0"/>
              <a:t>Repeatable acquisition</a:t>
            </a:r>
          </a:p>
          <a:p>
            <a:pPr indent="0"/>
            <a:r>
              <a:rPr lang="en-US" dirty="0">
                <a:latin typeface="+mn-lt"/>
                <a:cs typeface="+mn-lt"/>
              </a:rPr>
              <a:t>Target accounts enter through a focused use case, making the first product value clear and measurable from day one.</a:t>
            </a:r>
          </a:p>
        </p:txBody>
      </p:sp>
      <p:sp>
        <p:nvSpPr>
          <p:cNvPr id="4" name="canvas-v-c3r1-w17h70">
            <a:extLst>
              <a:ext uri="{FF2B5EF4-FFF2-40B4-BE49-F238E27FC236}">
                <a16:creationId xmlns:a16="http://schemas.microsoft.com/office/drawing/2014/main" id="{F74785E1-BC7F-5B0A-5C0B-E00DE1760AE7}"/>
              </a:ext>
            </a:extLst>
          </p:cNvPr>
          <p:cNvSpPr>
            <a:spLocks noGrp="1"/>
          </p:cNvSpPr>
          <p:nvPr>
            <p:ph sz="quarter" idx="15"/>
          </p:nvPr>
        </p:nvSpPr>
        <p:spPr/>
        <p:txBody>
          <a:bodyPr/>
          <a:lstStyle/>
          <a:p>
            <a:pPr marL="0" lvl="1" indent="0">
              <a:buNone/>
            </a:pPr>
            <a:r>
              <a:rPr lang="en-US" dirty="0"/>
              <a:t>Account activation</a:t>
            </a:r>
          </a:p>
          <a:p>
            <a:pPr indent="0"/>
            <a:r>
              <a:rPr lang="en-US" dirty="0">
                <a:latin typeface="+mn-lt"/>
                <a:cs typeface="+mn-lt"/>
              </a:rPr>
              <a:t>Guided onboarding turns initial interest into active teams, with usage signals identifying accounts ready for deeper support.</a:t>
            </a:r>
          </a:p>
        </p:txBody>
      </p:sp>
      <p:sp>
        <p:nvSpPr>
          <p:cNvPr id="5" name="Title 4">
            <a:extLst>
              <a:ext uri="{FF2B5EF4-FFF2-40B4-BE49-F238E27FC236}">
                <a16:creationId xmlns:a16="http://schemas.microsoft.com/office/drawing/2014/main" id="{007868C0-BC02-CAC2-B2A5-94FBAF1A58A4}"/>
              </a:ext>
            </a:extLst>
          </p:cNvPr>
          <p:cNvSpPr>
            <a:spLocks noGrp="1"/>
          </p:cNvSpPr>
          <p:nvPr>
            <p:ph type="title"/>
          </p:nvPr>
        </p:nvSpPr>
        <p:spPr/>
        <p:txBody>
          <a:bodyPr/>
          <a:lstStyle/>
          <a:p>
            <a:r>
              <a:rPr lang="en-US" b="0" cap="none" dirty="0"/>
              <a:t>Go To Market</a:t>
            </a:r>
          </a:p>
        </p:txBody>
      </p:sp>
      <p:sp>
        <p:nvSpPr>
          <p:cNvPr id="6" name="canvas-v-c4r1-w17h70">
            <a:extLst>
              <a:ext uri="{FF2B5EF4-FFF2-40B4-BE49-F238E27FC236}">
                <a16:creationId xmlns:a16="http://schemas.microsoft.com/office/drawing/2014/main" id="{52CDDC30-2B8C-FACC-D700-83509BB28B1A}"/>
              </a:ext>
            </a:extLst>
          </p:cNvPr>
          <p:cNvSpPr>
            <a:spLocks noGrp="1"/>
          </p:cNvSpPr>
          <p:nvPr>
            <p:ph sz="quarter" idx="16"/>
          </p:nvPr>
        </p:nvSpPr>
        <p:spPr/>
        <p:txBody>
          <a:bodyPr/>
          <a:lstStyle/>
          <a:p>
            <a:pPr marL="0" lvl="1" indent="0">
              <a:buNone/>
            </a:pPr>
            <a:r>
              <a:rPr lang="en-US" dirty="0"/>
              <a:t>Commercial expansion</a:t>
            </a:r>
          </a:p>
          <a:p>
            <a:pPr indent="0"/>
            <a:r>
              <a:rPr lang="en-US" dirty="0">
                <a:latin typeface="+mn-lt"/>
                <a:cs typeface="+mn-lt"/>
              </a:rPr>
              <a:t>Sales converts proven usage into broader deployments, expanding seats, workflows, and stakeholder participation within each account.</a:t>
            </a:r>
          </a:p>
        </p:txBody>
      </p:sp>
      <p:sp>
        <p:nvSpPr>
          <p:cNvPr id="7" name="canvas-v-c5r1-w17h70">
            <a:extLst>
              <a:ext uri="{FF2B5EF4-FFF2-40B4-BE49-F238E27FC236}">
                <a16:creationId xmlns:a16="http://schemas.microsoft.com/office/drawing/2014/main" id="{B13FC386-55FE-A03C-5450-CA1C5CAE5EB5}"/>
              </a:ext>
            </a:extLst>
          </p:cNvPr>
          <p:cNvSpPr>
            <a:spLocks noGrp="1"/>
          </p:cNvSpPr>
          <p:nvPr>
            <p:ph sz="quarter" idx="17"/>
          </p:nvPr>
        </p:nvSpPr>
        <p:spPr/>
        <p:txBody>
          <a:bodyPr/>
          <a:lstStyle/>
          <a:p>
            <a:pPr marL="0" lvl="1" indent="0">
              <a:buNone/>
            </a:pPr>
            <a:r>
              <a:rPr lang="en-US" dirty="0"/>
              <a:t>Compounding growth</a:t>
            </a:r>
          </a:p>
          <a:p>
            <a:pPr indent="0"/>
            <a:r>
              <a:rPr lang="en-US" dirty="0">
                <a:latin typeface="+mn-lt"/>
                <a:cs typeface="+mn-lt"/>
              </a:rPr>
              <a:t>Successful customers generate references, renewal confidence, and repeatable insights that improve acquisition and expansion over time.</a:t>
            </a:r>
          </a:p>
        </p:txBody>
      </p:sp>
    </p:spTree>
    <p:extLst>
      <p:ext uri="{BB962C8B-B14F-4D97-AF65-F5344CB8AC3E}">
        <p14:creationId xmlns:p14="http://schemas.microsoft.com/office/powerpoint/2010/main" val="11092731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4D900-BB20-00E5-864F-33882F9014EB}"/>
              </a:ext>
            </a:extLst>
          </p:cNvPr>
          <p:cNvSpPr>
            <a:spLocks noGrp="1"/>
          </p:cNvSpPr>
          <p:nvPr>
            <p:ph type="title"/>
          </p:nvPr>
        </p:nvSpPr>
        <p:spPr/>
        <p:txBody>
          <a:bodyPr/>
          <a:lstStyle/>
          <a:p>
            <a:r>
              <a:rPr lang="en-US" b="0" cap="none" dirty="0"/>
              <a:t>Traction Proof</a:t>
            </a:r>
          </a:p>
        </p:txBody>
      </p:sp>
      <p:sp>
        <p:nvSpPr>
          <p:cNvPr id="3" name="canvas-h-c1r2-w29h33">
            <a:extLst>
              <a:ext uri="{FF2B5EF4-FFF2-40B4-BE49-F238E27FC236}">
                <a16:creationId xmlns:a16="http://schemas.microsoft.com/office/drawing/2014/main" id="{DF08A438-3630-DFEB-8416-AB46C2449A7E}"/>
              </a:ext>
            </a:extLst>
          </p:cNvPr>
          <p:cNvSpPr>
            <a:spLocks noGrp="1"/>
          </p:cNvSpPr>
          <p:nvPr>
            <p:ph sz="quarter" idx="18"/>
          </p:nvPr>
        </p:nvSpPr>
        <p:spPr/>
        <p:txBody>
          <a:bodyPr/>
          <a:lstStyle/>
          <a:p>
            <a:pPr marL="0" lvl="1" indent="0">
              <a:buNone/>
            </a:pPr>
            <a:r>
              <a:rPr lang="en-US" dirty="0"/>
              <a:t>Growth Momentum</a:t>
            </a:r>
          </a:p>
          <a:p>
            <a:pPr indent="0"/>
            <a:r>
              <a:rPr lang="en-US" dirty="0">
                <a:latin typeface="+mn-lt"/>
                <a:cs typeface="+mn-lt"/>
              </a:rPr>
              <a:t>Customer pull has expanded recurring usage 3.2×, showing the product solves a persistent operational need at scale.</a:t>
            </a:r>
          </a:p>
        </p:txBody>
      </p:sp>
      <p:sp>
        <p:nvSpPr>
          <p:cNvPr id="4" name="canvas-h-c2r2-w29h33">
            <a:extLst>
              <a:ext uri="{FF2B5EF4-FFF2-40B4-BE49-F238E27FC236}">
                <a16:creationId xmlns:a16="http://schemas.microsoft.com/office/drawing/2014/main" id="{A699894C-326A-F8B6-3BF6-A784F8DE40E8}"/>
              </a:ext>
            </a:extLst>
          </p:cNvPr>
          <p:cNvSpPr>
            <a:spLocks noGrp="1"/>
          </p:cNvSpPr>
          <p:nvPr>
            <p:ph sz="quarter" idx="19"/>
          </p:nvPr>
        </p:nvSpPr>
        <p:spPr/>
        <p:txBody>
          <a:bodyPr/>
          <a:lstStyle/>
          <a:p>
            <a:pPr marL="0" lvl="1" indent="0">
              <a:buNone/>
            </a:pPr>
            <a:r>
              <a:rPr lang="en-US" dirty="0"/>
              <a:t>Customer Retention</a:t>
            </a:r>
          </a:p>
          <a:p>
            <a:pPr indent="0"/>
            <a:r>
              <a:rPr lang="en-US" dirty="0">
                <a:latin typeface="+mn-lt"/>
                <a:cs typeface="+mn-lt"/>
              </a:rPr>
              <a:t>A 78% retention rate signals durable value after onboarding and gives growth investment a reliable revenue foundation.</a:t>
            </a:r>
          </a:p>
        </p:txBody>
      </p:sp>
      <p:sp>
        <p:nvSpPr>
          <p:cNvPr id="5" name="canvas-h-c3r2-w29h33">
            <a:extLst>
              <a:ext uri="{FF2B5EF4-FFF2-40B4-BE49-F238E27FC236}">
                <a16:creationId xmlns:a16="http://schemas.microsoft.com/office/drawing/2014/main" id="{E4D952A0-B88D-9E24-C5C7-4170F6570001}"/>
              </a:ext>
            </a:extLst>
          </p:cNvPr>
          <p:cNvSpPr>
            <a:spLocks noGrp="1"/>
          </p:cNvSpPr>
          <p:nvPr>
            <p:ph sz="quarter" idx="36"/>
          </p:nvPr>
        </p:nvSpPr>
        <p:spPr/>
        <p:txBody>
          <a:bodyPr/>
          <a:lstStyle/>
          <a:p>
            <a:pPr marL="0" lvl="1" indent="0">
              <a:buNone/>
            </a:pPr>
            <a:r>
              <a:rPr lang="en-US" dirty="0"/>
              <a:t>Scale Readiness</a:t>
            </a:r>
          </a:p>
          <a:p>
            <a:pPr indent="0"/>
            <a:r>
              <a:rPr lang="en-US" dirty="0">
                <a:latin typeface="+mn-lt"/>
                <a:cs typeface="+mn-lt"/>
              </a:rPr>
              <a:t>Eighteen months of execution have converted early traction into repeatable delivery, supporting the next stage of scale.</a:t>
            </a:r>
          </a:p>
        </p:txBody>
      </p:sp>
      <p:graphicFrame>
        <p:nvGraphicFramePr>
          <p:cNvPr id="6" name="canvas-h-c1r1-w29h33"/>
          <p:cNvGraphicFramePr>
            <a:graphicFrameLocks noGrp="1"/>
          </p:cNvGraphicFramePr>
          <p:nvPr>
            <p:ph sz="quarter" idx="37"/>
          </p:nvPr>
        </p:nvGraphicFramePr>
        <p:xfrm>
          <a:off x="587501" y="1484314"/>
          <a:ext cx="3529012" cy="228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canvas-h-c2r1-w29h33"/>
          <p:cNvGraphicFramePr>
            <a:graphicFrameLocks noGrp="1"/>
          </p:cNvGraphicFramePr>
          <p:nvPr>
            <p:ph sz="quarter" idx="38"/>
          </p:nvPr>
        </p:nvGraphicFramePr>
        <p:xfrm>
          <a:off x="4332288" y="1484313"/>
          <a:ext cx="3528850" cy="2286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8" name="canvas-h-c3r1-w29h33"/>
          <p:cNvGraphicFramePr>
            <a:graphicFrameLocks noGrp="1"/>
          </p:cNvGraphicFramePr>
          <p:nvPr>
            <p:ph sz="quarter" idx="39"/>
          </p:nvPr>
        </p:nvGraphicFramePr>
        <p:xfrm>
          <a:off x="8076264" y="1484313"/>
          <a:ext cx="3528850" cy="228600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154201134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5231B-1634-789C-20B1-CAD0FEDE93AB}"/>
              </a:ext>
            </a:extLst>
          </p:cNvPr>
          <p:cNvSpPr>
            <a:spLocks noGrp="1"/>
          </p:cNvSpPr>
          <p:nvPr>
            <p:ph type="title"/>
          </p:nvPr>
        </p:nvSpPr>
        <p:spPr/>
        <p:txBody>
          <a:bodyPr/>
          <a:lstStyle/>
          <a:p>
            <a:r>
              <a:rPr lang="en-US" b="0" cap="none" dirty="0"/>
              <a:t>Scale Roadmap</a:t>
            </a:r>
          </a:p>
        </p:txBody>
      </p:sp>
      <p:graphicFrame>
        <p:nvGraphicFramePr>
          <p:cNvPr id="3" name="canvas-h-c1r1-w90h70"/>
          <p:cNvGraphicFramePr>
            <a:graphicFrameLocks noGrp="1"/>
          </p:cNvGraphicFramePr>
          <p:nvPr>
            <p:ph sz="quarter" idx="14"/>
          </p:nvPr>
        </p:nvGraphicFramePr>
        <p:xfrm>
          <a:off x="587376" y="1484314"/>
          <a:ext cx="11017249" cy="47881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5282862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anvas-h-c1r1-w90h83"/>
          <p:cNvGraphicFramePr>
            <a:graphicFrameLocks noGrp="1"/>
          </p:cNvGraphicFramePr>
          <p:nvPr>
            <p:ph sz="quarter" idx="14"/>
          </p:nvPr>
        </p:nvGraphicFramePr>
        <p:xfrm>
          <a:off x="587376" y="584200"/>
          <a:ext cx="11017249" cy="56882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28953143"/>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slo-Theme">
  <a:themeElements>
    <a:clrScheme name="Oslo Canvas">
      <a:dk1>
        <a:srgbClr val="353535"/>
      </a:dk1>
      <a:lt1>
        <a:srgbClr val="FFFFFF"/>
      </a:lt1>
      <a:dk2>
        <a:srgbClr val="AEF8C8"/>
      </a:dk2>
      <a:lt2>
        <a:srgbClr val="F2F2F2"/>
      </a:lt2>
      <a:accent1>
        <a:srgbClr val="353535"/>
      </a:accent1>
      <a:accent2>
        <a:srgbClr val="BBBBBB"/>
      </a:accent2>
      <a:accent3>
        <a:srgbClr val="AEF8C8"/>
      </a:accent3>
      <a:accent4>
        <a:srgbClr val="D2D2D2"/>
      </a:accent4>
      <a:accent5>
        <a:srgbClr val="E8E8E8"/>
      </a:accent5>
      <a:accent6>
        <a:srgbClr val="F2F2F2"/>
      </a:accent6>
      <a:hlink>
        <a:srgbClr val="BFBFBF"/>
      </a:hlink>
      <a:folHlink>
        <a:srgbClr val="8F8F8F"/>
      </a:folHlink>
    </a:clrScheme>
    <a:fontScheme name="Oslo Canvas">
      <a:majorFont>
        <a:latin typeface="Trebuchet MS"/>
        <a:ea typeface=""/>
        <a:cs typeface=""/>
      </a:majorFont>
      <a:minorFont>
        <a:latin typeface="Segoe UI"/>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slo-Theme" id="{40B482D2-1A2B-423E-BE08-85818951CBD9}" vid="{9110BDBC-8EB7-4508-B8EF-6228098E9A19}"/>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AC49596-CE12-4856-BB36-415827D2A238}">
  <we:reference id="b976bf9e-dd87-459f-840c-210c09b36273" version="3.0.1.2" store="EXCatalog" storeType="EXCatalog"/>
  <we:alternateReferences>
    <we:reference id="WA200005566" version="3.0.1.2" store="en-US" storeType="OMEX"/>
  </we:alternateReferences>
  <we:properties>
    <we:property name="theme" value="{&quot;name&quot;:&quot;Mint&quot;,&quot;color&quot;:&quot;#AEF8C8&quot;,&quot;colorPalette&quot;:[&quot;353535&quot;,&quot;FFFFFF&quot;,&quot;AEF8C8&quot;,&quot;F2F2F2&quot;,&quot;AEF8C8&quot;,&quot;353535&quot;,&quot;BBBBBB&quot;,&quot;D2D2D2&quot;,&quot;E8E8E8&quot;,&quot;F2F2F2&quot;,&quot;BFBFBF&quot;,&quot;8F8F8F&quot;],&quot;previewImages&quot;:[&quot;https://d1hv8bxtvn5dfl.cloudfront.net/powerpoint/previews/oslo/SlideTitle.webp&quot;,&quot;https://d1hv8bxtvn5dfl.cloudfront.net/powerpoint/previews/oslo/SlideAgenda-oslo.webp&quot;,&quot;https://d1hv8bxtvn5dfl.cloudfront.net/powerpoint/previews/oslo/SlideTextbox1V1.webp&quot;,&quot;https://d1hv8bxtvn5dfl.cloudfront.net/powerpoint/previews/oslo/SlideTextbox3V1.webp&quot;,&quot;https://d1hv8bxtvn5dfl.cloudfront.net/powerpoint/previews/oslo/SlideTable.webp&quot;,&quot;https://d1hv8bxtvn5dfl.cloudfront.net/powerpoint/previews/oslo/SlideTimelineV6.webp&quot;],&quot;isDefault&quot;:true,&quot;previewAnimation&quot;:&quot;https://d1hv8bxtvn5dfl.cloudfront.net/powerpoint/template-previews/oslo/oslo-preview.gif&quot;,&quot;index&quot;:0,&quot;template&quot;:&quot;Oslo&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0</TotalTime>
  <Words>674</Words>
  <Application>Microsoft Office PowerPoint</Application>
  <PresentationFormat>Widescreen</PresentationFormat>
  <Paragraphs>90</Paragraphs>
  <Slides>11</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11</vt:i4>
      </vt:variant>
    </vt:vector>
  </HeadingPairs>
  <TitlesOfParts>
    <vt:vector size="18" baseType="lpstr">
      <vt:lpstr>Aptos</vt:lpstr>
      <vt:lpstr>Aptos Display</vt:lpstr>
      <vt:lpstr>Arial</vt:lpstr>
      <vt:lpstr>Segoe UI</vt:lpstr>
      <vt:lpstr>Trebuchet MS</vt:lpstr>
      <vt:lpstr>Office Theme</vt:lpstr>
      <vt:lpstr>Oslo-Theme</vt:lpstr>
      <vt:lpstr>PowerPoint Presentation</vt:lpstr>
      <vt:lpstr>Customer Problem</vt:lpstr>
      <vt:lpstr>Product Advantage</vt:lpstr>
      <vt:lpstr>Product Architecture</vt:lpstr>
      <vt:lpstr>Market Signals</vt:lpstr>
      <vt:lpstr>Market Economics</vt:lpstr>
      <vt:lpstr>Competitive Position</vt:lpstr>
      <vt:lpstr>Go To Market</vt:lpstr>
      <vt:lpstr>Traction Proof</vt:lpstr>
      <vt:lpstr>Scale Roadmap</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Jamshid Karimov</dc:creator>
  <cp:lastModifiedBy>Jamshid Karimov</cp:lastModifiedBy>
  <cp:revision>1</cp:revision>
  <dcterms:created xsi:type="dcterms:W3CDTF">2026-10-06T11:32:49Z</dcterms:created>
  <dcterms:modified xsi:type="dcterms:W3CDTF">2026-10-06T11:32:56Z</dcterms:modified>
</cp:coreProperties>
</file>