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4206"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5" d="100"/>
          <a:sy n="75" d="100"/>
        </p:scale>
        <p:origin x="82"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Data</c:v>
                </c:pt>
              </c:strCache>
            </c:strRef>
          </c:tx>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C08D-4E9F-8EF7-86088957ED44}"/>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C08D-4E9F-8EF7-86088957ED44}"/>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C08D-4E9F-8EF7-86088957ED44}"/>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C08D-4E9F-8EF7-86088957ED44}"/>
              </c:ext>
            </c:extLst>
          </c:dPt>
          <c:dPt>
            <c:idx val="4"/>
            <c:invertIfNegative val="0"/>
            <c:bubble3D val="0"/>
            <c:spPr>
              <a:solidFill>
                <a:schemeClr val="accent5"/>
              </a:solidFill>
              <a:ln>
                <a:noFill/>
              </a:ln>
              <a:effectLst/>
            </c:spPr>
            <c:extLst>
              <c:ext xmlns:c16="http://schemas.microsoft.com/office/drawing/2014/chart" uri="{C3380CC4-5D6E-409C-BE32-E72D297353CC}">
                <c16:uniqueId val="{00000009-C08D-4E9F-8EF7-86088957ED4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Blue light absorption</c:v>
                </c:pt>
                <c:pt idx="1">
                  <c:v>Red light absorption</c:v>
                </c:pt>
                <c:pt idx="2">
                  <c:v>Orange light absorption</c:v>
                </c:pt>
                <c:pt idx="3">
                  <c:v>Green light reflection</c:v>
                </c:pt>
                <c:pt idx="4">
                  <c:v>Yellow light absorption</c:v>
                </c:pt>
              </c:strCache>
            </c:strRef>
          </c:cat>
          <c:val>
            <c:numRef>
              <c:f>Sheet1!$B$2:$B$6</c:f>
              <c:numCache>
                <c:formatCode>General</c:formatCode>
                <c:ptCount val="5"/>
                <c:pt idx="0">
                  <c:v>88</c:v>
                </c:pt>
                <c:pt idx="1">
                  <c:v>82</c:v>
                </c:pt>
                <c:pt idx="2">
                  <c:v>54</c:v>
                </c:pt>
                <c:pt idx="3">
                  <c:v>76</c:v>
                </c:pt>
                <c:pt idx="4">
                  <c:v>39</c:v>
                </c:pt>
              </c:numCache>
            </c:numRef>
          </c:val>
          <c:extLst>
            <c:ext xmlns:c16="http://schemas.microsoft.com/office/drawing/2014/chart" uri="{C3380CC4-5D6E-409C-BE32-E72D297353CC}">
              <c16:uniqueId val="{00000000-CF82-4C58-93C6-2E767DF44A53}"/>
            </c:ext>
          </c:extLst>
        </c:ser>
        <c:dLbls>
          <c:dLblPos val="outEnd"/>
          <c:showLegendKey val="0"/>
          <c:showVal val="1"/>
          <c:showCatName val="0"/>
          <c:showSerName val="0"/>
          <c:showPercent val="0"/>
          <c:showBubbleSize val="0"/>
        </c:dLbls>
        <c:gapWidth val="50"/>
        <c:axId val="325808223"/>
        <c:axId val="325798623"/>
      </c:barChart>
      <c:catAx>
        <c:axId val="3258082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ru-RU"/>
          </a:p>
        </c:txPr>
        <c:crossAx val="325798623"/>
        <c:crosses val="autoZero"/>
        <c:auto val="1"/>
        <c:lblAlgn val="ctr"/>
        <c:lblOffset val="100"/>
        <c:noMultiLvlLbl val="0"/>
      </c:catAx>
      <c:valAx>
        <c:axId val="325798623"/>
        <c:scaling>
          <c:orientation val="minMax"/>
        </c:scaling>
        <c:delete val="1"/>
        <c:axPos val="l"/>
        <c:numFmt formatCode="General" sourceLinked="1"/>
        <c:majorTickMark val="none"/>
        <c:minorTickMark val="none"/>
        <c:tickLblPos val="nextTo"/>
        <c:crossAx val="3258082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chartSpac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tx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tx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A41F94-6815-449F-A083-36F04B0A06A0}" type="doc">
      <dgm:prSet loTypeId="urn:twistly/officeart/layout/LinedListWideRoot" qsTypeId="urn:microsoft.com/office/officeart/2005/8/quickstyle/simple1" csTypeId="urn:microsoft.com/office/officeart/2005/8/colors/accent1_2#1"/>
      <dgm:spPr/>
      <dgm:t>
        <a:bodyPr/>
        <a:lstStyle/>
        <a:p>
          <a:endParaRPr/>
        </a:p>
      </dgm:t>
    </dgm:pt>
    <dgm:pt modelId="{69DF4D6C-15E7-421A-AACD-74BA5FB349F8}" type="parTrans" cxnId="{5AF313E9-25B8-41F4-A86F-B66729B0F982}">
      <dgm:prSet/>
      <dgm:spPr/>
      <dgm:t>
        <a:bodyPr/>
        <a:lstStyle/>
        <a:p>
          <a:endParaRPr/>
        </a:p>
      </dgm:t>
    </dgm:pt>
    <dgm:pt modelId="{F8AC4D97-277B-4916-925D-567245FBC3A3}">
      <dgm:prSet phldrT="[Text]" custT="1"/>
      <dgm:spPr/>
      <dgm:t>
        <a:bodyPr rtlCol="0"/>
        <a:lstStyle/>
        <a:p>
          <a:r>
            <a:rPr lang="en-US" sz="3600" dirty="0">
              <a:solidFill>
                <a:schemeClr val="tx1"/>
              </a:solidFill>
              <a:latin typeface="+mj-lt"/>
            </a:rPr>
            <a:t>Learning Roadmap</a:t>
          </a:r>
        </a:p>
      </dgm:t>
    </dgm:pt>
    <dgm:pt modelId="{2C68CFD7-30CC-45AD-9BEE-FD0423D92F9C}" type="sibTrans" cxnId="{5AF313E9-25B8-41F4-A86F-B66729B0F982}">
      <dgm:prSet/>
      <dgm:spPr/>
      <dgm:t>
        <a:bodyPr/>
        <a:lstStyle/>
        <a:p>
          <a:endParaRPr/>
        </a:p>
      </dgm:t>
    </dgm:pt>
    <dgm:pt modelId="{2DBA7241-B3B1-4DA1-B932-7547E7554ABB}" type="parTrans" cxnId="{C381334C-BE57-43F0-9E2B-23218C6407AE}">
      <dgm:prSet/>
      <dgm:spPr/>
      <dgm:t>
        <a:bodyPr/>
        <a:lstStyle/>
        <a:p>
          <a:endParaRPr/>
        </a:p>
      </dgm:t>
    </dgm:pt>
    <dgm:pt modelId="{702B8A5C-F279-463A-A4EC-DA7F8ED4DB78}">
      <dgm:prSet phldrT="[Text]" custT="1"/>
      <dgm:spPr/>
      <dgm:t>
        <a:bodyPr rtlCol="0"/>
        <a:lstStyle/>
        <a:p>
          <a:r>
            <a:rPr lang="en-US" sz="1600" dirty="0">
              <a:solidFill>
                <a:schemeClr val="tx1"/>
              </a:solidFill>
              <a:latin typeface="+mj-lt"/>
            </a:rPr>
            <a:t>Foundations And Essential Vocabulary</a:t>
          </a:r>
        </a:p>
      </dgm:t>
    </dgm:pt>
    <dgm:pt modelId="{4F9359B7-8B67-4084-90F9-17774837515A}" type="sibTrans" cxnId="{C381334C-BE57-43F0-9E2B-23218C6407AE}">
      <dgm:prSet/>
      <dgm:spPr/>
      <dgm:t>
        <a:bodyPr/>
        <a:lstStyle/>
        <a:p>
          <a:endParaRPr/>
        </a:p>
      </dgm:t>
    </dgm:pt>
    <dgm:pt modelId="{4B10C1B3-AB78-49C8-AE3E-0FF671FCCA57}" type="parTrans" cxnId="{899A2728-7074-42AB-A11F-DF91F34F9026}">
      <dgm:prSet/>
      <dgm:spPr/>
      <dgm:t>
        <a:bodyPr/>
        <a:lstStyle/>
        <a:p>
          <a:endParaRPr/>
        </a:p>
      </dgm:t>
    </dgm:pt>
    <dgm:pt modelId="{24D37077-FFE7-4C2F-A919-F58EB6238625}">
      <dgm:prSet phldrT="[Text]" custT="1"/>
      <dgm:spPr/>
      <dgm:t>
        <a:bodyPr rtlCol="0"/>
        <a:lstStyle/>
        <a:p>
          <a:r>
            <a:rPr lang="en-US" sz="1600" dirty="0">
              <a:solidFill>
                <a:schemeClr val="tx1"/>
              </a:solidFill>
              <a:latin typeface="+mj-lt"/>
            </a:rPr>
            <a:t>Historical Discoveries And Reaction Stages</a:t>
          </a:r>
        </a:p>
      </dgm:t>
    </dgm:pt>
    <dgm:pt modelId="{49BFFDB8-D80B-4CD7-AA28-1BDC8D45BA89}" type="sibTrans" cxnId="{899A2728-7074-42AB-A11F-DF91F34F9026}">
      <dgm:prSet/>
      <dgm:spPr/>
      <dgm:t>
        <a:bodyPr/>
        <a:lstStyle/>
        <a:p>
          <a:endParaRPr/>
        </a:p>
      </dgm:t>
    </dgm:pt>
    <dgm:pt modelId="{2F9458D7-8D82-4F10-AD6C-F8C48414E980}" type="parTrans" cxnId="{74975A3B-7C0F-4454-9373-08354AB02ADE}">
      <dgm:prSet/>
      <dgm:spPr/>
      <dgm:t>
        <a:bodyPr/>
        <a:lstStyle/>
        <a:p>
          <a:endParaRPr/>
        </a:p>
      </dgm:t>
    </dgm:pt>
    <dgm:pt modelId="{486E7196-5590-458C-B2E8-3A4571050817}">
      <dgm:prSet phldrT="[Text]" custT="1"/>
      <dgm:spPr/>
      <dgm:t>
        <a:bodyPr rtlCol="0"/>
        <a:lstStyle/>
        <a:p>
          <a:r>
            <a:rPr lang="en-US" sz="1600" dirty="0">
              <a:solidFill>
                <a:schemeClr val="tx1"/>
              </a:solidFill>
              <a:latin typeface="+mj-lt"/>
            </a:rPr>
            <a:t>Chloroplast Structure And Energy Transfer</a:t>
          </a:r>
        </a:p>
      </dgm:t>
    </dgm:pt>
    <dgm:pt modelId="{A2DBF262-72FB-4B3A-95C8-BBBE3982D51B}" type="sibTrans" cxnId="{74975A3B-7C0F-4454-9373-08354AB02ADE}">
      <dgm:prSet/>
      <dgm:spPr/>
      <dgm:t>
        <a:bodyPr/>
        <a:lstStyle/>
        <a:p>
          <a:endParaRPr/>
        </a:p>
      </dgm:t>
    </dgm:pt>
    <dgm:pt modelId="{E15898BE-90B5-4673-81FD-0CF1A02E6889}" type="parTrans" cxnId="{5B22A8CA-11E3-4100-8E99-6384FE392643}">
      <dgm:prSet/>
      <dgm:spPr/>
      <dgm:t>
        <a:bodyPr/>
        <a:lstStyle/>
        <a:p>
          <a:endParaRPr/>
        </a:p>
      </dgm:t>
    </dgm:pt>
    <dgm:pt modelId="{D434810D-D8C4-4172-8FC0-CAE9DA3D13EC}">
      <dgm:prSet phldrT="[Text]" custT="1"/>
      <dgm:spPr/>
      <dgm:t>
        <a:bodyPr rtlCol="0"/>
        <a:lstStyle/>
        <a:p>
          <a:r>
            <a:rPr lang="en-US" sz="1600" dirty="0">
              <a:solidFill>
                <a:schemeClr val="tx1"/>
              </a:solidFill>
              <a:latin typeface="+mj-lt"/>
            </a:rPr>
            <a:t>Light Absorption And Equation Balance</a:t>
          </a:r>
        </a:p>
      </dgm:t>
    </dgm:pt>
    <dgm:pt modelId="{D643E133-EAE7-4674-BF11-0C7D741FCB40}" type="sibTrans" cxnId="{5B22A8CA-11E3-4100-8E99-6384FE392643}">
      <dgm:prSet/>
      <dgm:spPr/>
      <dgm:t>
        <a:bodyPr/>
        <a:lstStyle/>
        <a:p>
          <a:endParaRPr/>
        </a:p>
      </dgm:t>
    </dgm:pt>
    <dgm:pt modelId="{1393B50B-E00A-43C8-9A3D-27FAA1C479DE}" type="parTrans" cxnId="{86815630-0E99-44C4-AFF9-90EA0734CAB1}">
      <dgm:prSet/>
      <dgm:spPr/>
      <dgm:t>
        <a:bodyPr/>
        <a:lstStyle/>
        <a:p>
          <a:endParaRPr/>
        </a:p>
      </dgm:t>
    </dgm:pt>
    <dgm:pt modelId="{9B7B05B0-A44D-49F0-B97E-4F6C3F8981D6}">
      <dgm:prSet phldrT="[Text]" custT="1"/>
      <dgm:spPr/>
      <dgm:t>
        <a:bodyPr rtlCol="0"/>
        <a:lstStyle/>
        <a:p>
          <a:r>
            <a:rPr lang="en-US" sz="1600" dirty="0">
              <a:solidFill>
                <a:schemeClr val="tx1"/>
              </a:solidFill>
              <a:latin typeface="+mj-lt"/>
            </a:rPr>
            <a:t>Limits, Applications, And Future Growth</a:t>
          </a:r>
        </a:p>
      </dgm:t>
    </dgm:pt>
    <dgm:pt modelId="{2DC82E23-46B2-41AF-9711-2829B3B02885}" type="sibTrans" cxnId="{86815630-0E99-44C4-AFF9-90EA0734CAB1}">
      <dgm:prSet/>
      <dgm:spPr/>
      <dgm:t>
        <a:bodyPr/>
        <a:lstStyle/>
        <a:p>
          <a:endParaRPr/>
        </a:p>
      </dgm:t>
    </dgm:pt>
    <dgm:pt modelId="{9ABADA00-E670-4926-B28E-5BE6EFCCE67D}" type="pres">
      <dgm:prSet presAssocID="{45A41F94-6815-449F-A083-36F04B0A06A0}" presName="vert0" presStyleCnt="0">
        <dgm:presLayoutVars>
          <dgm:dir/>
          <dgm:animOne val="branch"/>
          <dgm:animLvl val="lvl"/>
        </dgm:presLayoutVars>
      </dgm:prSet>
      <dgm:spPr/>
    </dgm:pt>
    <dgm:pt modelId="{58035FE7-AB43-458C-A27A-7414E610B826}" type="pres">
      <dgm:prSet presAssocID="{F8AC4D97-277B-4916-925D-567245FBC3A3}" presName="thickLine" presStyleLbl="alignNode1" presStyleIdx="0" presStyleCnt="1"/>
      <dgm:spPr/>
    </dgm:pt>
    <dgm:pt modelId="{7648D078-5D24-4DB0-B598-0B60AB3CE71C}" type="pres">
      <dgm:prSet presAssocID="{F8AC4D97-277B-4916-925D-567245FBC3A3}" presName="horz1" presStyleCnt="0"/>
      <dgm:spPr/>
    </dgm:pt>
    <dgm:pt modelId="{F13CF4A8-A799-49B4-A9EA-80897D72BF90}" type="pres">
      <dgm:prSet presAssocID="{F8AC4D97-277B-4916-925D-567245FBC3A3}" presName="tx1" presStyleLbl="revTx" presStyleIdx="0" presStyleCnt="6"/>
      <dgm:spPr/>
    </dgm:pt>
    <dgm:pt modelId="{782A8DE8-3728-4B51-A182-2D75062387FE}" type="pres">
      <dgm:prSet presAssocID="{F8AC4D97-277B-4916-925D-567245FBC3A3}" presName="vert1" presStyleCnt="0"/>
      <dgm:spPr/>
    </dgm:pt>
    <dgm:pt modelId="{342E57F9-7542-4585-AAB8-208436741A27}" type="pres">
      <dgm:prSet presAssocID="{702B8A5C-F279-463A-A4EC-DA7F8ED4DB78}" presName="vertSpace2a" presStyleCnt="0"/>
      <dgm:spPr/>
    </dgm:pt>
    <dgm:pt modelId="{9C3FF9F5-6F78-44E5-BF41-FEBEED747155}" type="pres">
      <dgm:prSet presAssocID="{702B8A5C-F279-463A-A4EC-DA7F8ED4DB78}" presName="horz2" presStyleCnt="0"/>
      <dgm:spPr/>
    </dgm:pt>
    <dgm:pt modelId="{EF42FC06-D0EE-4817-B913-D3FA067DFA1C}" type="pres">
      <dgm:prSet presAssocID="{702B8A5C-F279-463A-A4EC-DA7F8ED4DB78}" presName="horzSpace2" presStyleCnt="0"/>
      <dgm:spPr/>
    </dgm:pt>
    <dgm:pt modelId="{2FE71BD3-6AA5-46CD-B596-B7CD0E3BE864}" type="pres">
      <dgm:prSet presAssocID="{702B8A5C-F279-463A-A4EC-DA7F8ED4DB78}" presName="tx2" presStyleLbl="revTx" presStyleIdx="1" presStyleCnt="6"/>
      <dgm:spPr/>
    </dgm:pt>
    <dgm:pt modelId="{2F600AF8-18D7-4E27-AC73-B67AA0BF7BCF}" type="pres">
      <dgm:prSet presAssocID="{702B8A5C-F279-463A-A4EC-DA7F8ED4DB78}" presName="vert2" presStyleCnt="0"/>
      <dgm:spPr/>
    </dgm:pt>
    <dgm:pt modelId="{C49EF5A6-B541-4024-87EE-32E678E12C0F}" type="pres">
      <dgm:prSet presAssocID="{702B8A5C-F279-463A-A4EC-DA7F8ED4DB78}" presName="thinLine2b" presStyleLbl="callout" presStyleIdx="0" presStyleCnt="5"/>
      <dgm:spPr/>
    </dgm:pt>
    <dgm:pt modelId="{F15910D1-ABFD-4419-A81A-DF4A72F36E93}" type="pres">
      <dgm:prSet presAssocID="{702B8A5C-F279-463A-A4EC-DA7F8ED4DB78}" presName="vertSpace2b" presStyleCnt="0"/>
      <dgm:spPr/>
    </dgm:pt>
    <dgm:pt modelId="{CC1687E8-A073-4FB0-BDFD-0D567901BFF5}" type="pres">
      <dgm:prSet presAssocID="{24D37077-FFE7-4C2F-A919-F58EB6238625}" presName="horz2" presStyleCnt="0"/>
      <dgm:spPr/>
    </dgm:pt>
    <dgm:pt modelId="{8330E975-9EC2-41EB-83FD-EB136F8B99E7}" type="pres">
      <dgm:prSet presAssocID="{24D37077-FFE7-4C2F-A919-F58EB6238625}" presName="horzSpace2" presStyleCnt="0"/>
      <dgm:spPr/>
    </dgm:pt>
    <dgm:pt modelId="{E03943DE-97A3-4AFB-9AF2-49649D319FB7}" type="pres">
      <dgm:prSet presAssocID="{24D37077-FFE7-4C2F-A919-F58EB6238625}" presName="tx2" presStyleLbl="revTx" presStyleIdx="2" presStyleCnt="6"/>
      <dgm:spPr/>
    </dgm:pt>
    <dgm:pt modelId="{36A94F89-145E-4B31-A83E-E6AE7763687F}" type="pres">
      <dgm:prSet presAssocID="{24D37077-FFE7-4C2F-A919-F58EB6238625}" presName="vert2" presStyleCnt="0"/>
      <dgm:spPr/>
    </dgm:pt>
    <dgm:pt modelId="{1F69B84B-FF11-4031-AF44-716F4994E6FA}" type="pres">
      <dgm:prSet presAssocID="{24D37077-FFE7-4C2F-A919-F58EB6238625}" presName="thinLine2b" presStyleLbl="callout" presStyleIdx="1" presStyleCnt="5"/>
      <dgm:spPr/>
    </dgm:pt>
    <dgm:pt modelId="{EF7E8F97-42A2-4B5F-94A5-75963D37F18D}" type="pres">
      <dgm:prSet presAssocID="{24D37077-FFE7-4C2F-A919-F58EB6238625}" presName="vertSpace2b" presStyleCnt="0"/>
      <dgm:spPr/>
    </dgm:pt>
    <dgm:pt modelId="{BBAA5FDD-A136-4852-8696-2B98D91C8C17}" type="pres">
      <dgm:prSet presAssocID="{486E7196-5590-458C-B2E8-3A4571050817}" presName="horz2" presStyleCnt="0"/>
      <dgm:spPr/>
    </dgm:pt>
    <dgm:pt modelId="{F386BA5E-63AD-481B-B6FD-1BCAC08F5E66}" type="pres">
      <dgm:prSet presAssocID="{486E7196-5590-458C-B2E8-3A4571050817}" presName="horzSpace2" presStyleCnt="0"/>
      <dgm:spPr/>
    </dgm:pt>
    <dgm:pt modelId="{949D63C0-2C0F-4F7B-9021-3F2E5C9542E1}" type="pres">
      <dgm:prSet presAssocID="{486E7196-5590-458C-B2E8-3A4571050817}" presName="tx2" presStyleLbl="revTx" presStyleIdx="3" presStyleCnt="6"/>
      <dgm:spPr/>
    </dgm:pt>
    <dgm:pt modelId="{C7521FB5-4577-4A3F-BD96-628F614B6E1F}" type="pres">
      <dgm:prSet presAssocID="{486E7196-5590-458C-B2E8-3A4571050817}" presName="vert2" presStyleCnt="0"/>
      <dgm:spPr/>
    </dgm:pt>
    <dgm:pt modelId="{691EB631-1D7C-4ACC-85F4-62BC27E28AA2}" type="pres">
      <dgm:prSet presAssocID="{486E7196-5590-458C-B2E8-3A4571050817}" presName="thinLine2b" presStyleLbl="callout" presStyleIdx="2" presStyleCnt="5"/>
      <dgm:spPr/>
    </dgm:pt>
    <dgm:pt modelId="{9E66ACAB-D4D7-4B44-A2BF-217EB24874CB}" type="pres">
      <dgm:prSet presAssocID="{486E7196-5590-458C-B2E8-3A4571050817}" presName="vertSpace2b" presStyleCnt="0"/>
      <dgm:spPr/>
    </dgm:pt>
    <dgm:pt modelId="{A95C2265-5BE9-448E-88DA-A396FCC3FEFE}" type="pres">
      <dgm:prSet presAssocID="{D434810D-D8C4-4172-8FC0-CAE9DA3D13EC}" presName="horz2" presStyleCnt="0"/>
      <dgm:spPr/>
    </dgm:pt>
    <dgm:pt modelId="{570B7F61-F605-4AA0-BB68-1493A311F57E}" type="pres">
      <dgm:prSet presAssocID="{D434810D-D8C4-4172-8FC0-CAE9DA3D13EC}" presName="horzSpace2" presStyleCnt="0"/>
      <dgm:spPr/>
    </dgm:pt>
    <dgm:pt modelId="{EC40723E-3981-4986-ABDA-D9C5B992F3A7}" type="pres">
      <dgm:prSet presAssocID="{D434810D-D8C4-4172-8FC0-CAE9DA3D13EC}" presName="tx2" presStyleLbl="revTx" presStyleIdx="4" presStyleCnt="6"/>
      <dgm:spPr/>
    </dgm:pt>
    <dgm:pt modelId="{B32C8497-6449-476C-B777-30269CD7570E}" type="pres">
      <dgm:prSet presAssocID="{D434810D-D8C4-4172-8FC0-CAE9DA3D13EC}" presName="vert2" presStyleCnt="0"/>
      <dgm:spPr/>
    </dgm:pt>
    <dgm:pt modelId="{5C6B50EC-2024-4002-BED0-6EB2B951E926}" type="pres">
      <dgm:prSet presAssocID="{D434810D-D8C4-4172-8FC0-CAE9DA3D13EC}" presName="thinLine2b" presStyleLbl="callout" presStyleIdx="3" presStyleCnt="5"/>
      <dgm:spPr/>
    </dgm:pt>
    <dgm:pt modelId="{78A13E7A-B2EC-40AB-A596-74E65CB46E06}" type="pres">
      <dgm:prSet presAssocID="{D434810D-D8C4-4172-8FC0-CAE9DA3D13EC}" presName="vertSpace2b" presStyleCnt="0"/>
      <dgm:spPr/>
    </dgm:pt>
    <dgm:pt modelId="{A6B87AFB-456D-434F-986E-3D470C055955}" type="pres">
      <dgm:prSet presAssocID="{9B7B05B0-A44D-49F0-B97E-4F6C3F8981D6}" presName="horz2" presStyleCnt="0"/>
      <dgm:spPr/>
    </dgm:pt>
    <dgm:pt modelId="{81CC6717-DAE8-4F7A-8F27-EF797F553A1F}" type="pres">
      <dgm:prSet presAssocID="{9B7B05B0-A44D-49F0-B97E-4F6C3F8981D6}" presName="horzSpace2" presStyleCnt="0"/>
      <dgm:spPr/>
    </dgm:pt>
    <dgm:pt modelId="{8C08BC1A-CDF5-4DD2-BF31-59CEF13052CD}" type="pres">
      <dgm:prSet presAssocID="{9B7B05B0-A44D-49F0-B97E-4F6C3F8981D6}" presName="tx2" presStyleLbl="revTx" presStyleIdx="5" presStyleCnt="6"/>
      <dgm:spPr/>
    </dgm:pt>
    <dgm:pt modelId="{02E4BA25-CF3F-440E-8A6D-A05CA461D367}" type="pres">
      <dgm:prSet presAssocID="{9B7B05B0-A44D-49F0-B97E-4F6C3F8981D6}" presName="vert2" presStyleCnt="0"/>
      <dgm:spPr/>
    </dgm:pt>
    <dgm:pt modelId="{14B34CC0-8FC0-4F72-8858-4D4A598865D0}" type="pres">
      <dgm:prSet presAssocID="{9B7B05B0-A44D-49F0-B97E-4F6C3F8981D6}" presName="thinLine2b" presStyleLbl="callout" presStyleIdx="4" presStyleCnt="5"/>
      <dgm:spPr/>
    </dgm:pt>
    <dgm:pt modelId="{557578F9-4C43-44FA-BCFD-B142C1F982E2}" type="pres">
      <dgm:prSet presAssocID="{9B7B05B0-A44D-49F0-B97E-4F6C3F8981D6}" presName="vertSpace2b" presStyleCnt="0"/>
      <dgm:spPr/>
    </dgm:pt>
  </dgm:ptLst>
  <dgm:cxnLst>
    <dgm:cxn modelId="{E7A75103-77E8-43C1-96B1-198739D298B3}" type="presOf" srcId="{F8AC4D97-277B-4916-925D-567245FBC3A3}" destId="{F13CF4A8-A799-49B4-A9EA-80897D72BF90}" srcOrd="0" destOrd="0" presId="urn:twistly/officeart/layout/LinedListWideRoot"/>
    <dgm:cxn modelId="{899A2728-7074-42AB-A11F-DF91F34F9026}" srcId="{F8AC4D97-277B-4916-925D-567245FBC3A3}" destId="{24D37077-FFE7-4C2F-A919-F58EB6238625}" srcOrd="1" destOrd="0" parTransId="{4B10C1B3-AB78-49C8-AE3E-0FF671FCCA57}" sibTransId="{49BFFDB8-D80B-4CD7-AA28-1BDC8D45BA89}"/>
    <dgm:cxn modelId="{86815630-0E99-44C4-AFF9-90EA0734CAB1}" srcId="{F8AC4D97-277B-4916-925D-567245FBC3A3}" destId="{9B7B05B0-A44D-49F0-B97E-4F6C3F8981D6}" srcOrd="4" destOrd="0" parTransId="{1393B50B-E00A-43C8-9A3D-27FAA1C479DE}" sibTransId="{2DC82E23-46B2-41AF-9711-2829B3B02885}"/>
    <dgm:cxn modelId="{28EDCA36-AC2F-493F-BEB5-F728B6B150C0}" type="presOf" srcId="{D434810D-D8C4-4172-8FC0-CAE9DA3D13EC}" destId="{EC40723E-3981-4986-ABDA-D9C5B992F3A7}" srcOrd="0" destOrd="0" presId="urn:twistly/officeart/layout/LinedListWideRoot"/>
    <dgm:cxn modelId="{74975A3B-7C0F-4454-9373-08354AB02ADE}" srcId="{F8AC4D97-277B-4916-925D-567245FBC3A3}" destId="{486E7196-5590-458C-B2E8-3A4571050817}" srcOrd="2" destOrd="0" parTransId="{2F9458D7-8D82-4F10-AD6C-F8C48414E980}" sibTransId="{A2DBF262-72FB-4B3A-95C8-BBBE3982D51B}"/>
    <dgm:cxn modelId="{0CC8D26B-457B-43DE-8F1C-BD8D2B7CC4B0}" type="presOf" srcId="{9B7B05B0-A44D-49F0-B97E-4F6C3F8981D6}" destId="{8C08BC1A-CDF5-4DD2-BF31-59CEF13052CD}" srcOrd="0" destOrd="0" presId="urn:twistly/officeart/layout/LinedListWideRoot"/>
    <dgm:cxn modelId="{C381334C-BE57-43F0-9E2B-23218C6407AE}" srcId="{F8AC4D97-277B-4916-925D-567245FBC3A3}" destId="{702B8A5C-F279-463A-A4EC-DA7F8ED4DB78}" srcOrd="0" destOrd="0" parTransId="{2DBA7241-B3B1-4DA1-B932-7547E7554ABB}" sibTransId="{4F9359B7-8B67-4084-90F9-17774837515A}"/>
    <dgm:cxn modelId="{C3A5E192-8531-4825-BA22-F7C6A0857359}" type="presOf" srcId="{702B8A5C-F279-463A-A4EC-DA7F8ED4DB78}" destId="{2FE71BD3-6AA5-46CD-B596-B7CD0E3BE864}" srcOrd="0" destOrd="0" presId="urn:twistly/officeart/layout/LinedListWideRoot"/>
    <dgm:cxn modelId="{3FCF399F-16EE-4D80-AFD7-D843D8DCBA66}" type="presOf" srcId="{486E7196-5590-458C-B2E8-3A4571050817}" destId="{949D63C0-2C0F-4F7B-9021-3F2E5C9542E1}" srcOrd="0" destOrd="0" presId="urn:twistly/officeart/layout/LinedListWideRoot"/>
    <dgm:cxn modelId="{5B22A8CA-11E3-4100-8E99-6384FE392643}" srcId="{F8AC4D97-277B-4916-925D-567245FBC3A3}" destId="{D434810D-D8C4-4172-8FC0-CAE9DA3D13EC}" srcOrd="3" destOrd="0" parTransId="{E15898BE-90B5-4673-81FD-0CF1A02E6889}" sibTransId="{D643E133-EAE7-4674-BF11-0C7D741FCB40}"/>
    <dgm:cxn modelId="{E2F237E5-3157-472F-8244-2424268325D9}" type="presOf" srcId="{45A41F94-6815-449F-A083-36F04B0A06A0}" destId="{9ABADA00-E670-4926-B28E-5BE6EFCCE67D}" srcOrd="0" destOrd="0" presId="urn:twistly/officeart/layout/LinedListWideRoot"/>
    <dgm:cxn modelId="{5AF313E9-25B8-41F4-A86F-B66729B0F982}" srcId="{45A41F94-6815-449F-A083-36F04B0A06A0}" destId="{F8AC4D97-277B-4916-925D-567245FBC3A3}" srcOrd="0" destOrd="0" parTransId="{69DF4D6C-15E7-421A-AACD-74BA5FB349F8}" sibTransId="{2C68CFD7-30CC-45AD-9BEE-FD0423D92F9C}"/>
    <dgm:cxn modelId="{5BD03BF1-5A2C-49F1-8474-238FA62BD648}" type="presOf" srcId="{24D37077-FFE7-4C2F-A919-F58EB6238625}" destId="{E03943DE-97A3-4AFB-9AF2-49649D319FB7}" srcOrd="0" destOrd="0" presId="urn:twistly/officeart/layout/LinedListWideRoot"/>
    <dgm:cxn modelId="{52604EE3-9C68-47DD-A307-C37057D9E19B}" type="presParOf" srcId="{9ABADA00-E670-4926-B28E-5BE6EFCCE67D}" destId="{58035FE7-AB43-458C-A27A-7414E610B826}" srcOrd="0" destOrd="0" presId="urn:twistly/officeart/layout/LinedListWideRoot"/>
    <dgm:cxn modelId="{82550C43-A4B4-4889-93B1-2695E10725A5}" type="presParOf" srcId="{9ABADA00-E670-4926-B28E-5BE6EFCCE67D}" destId="{7648D078-5D24-4DB0-B598-0B60AB3CE71C}" srcOrd="1" destOrd="0" presId="urn:twistly/officeart/layout/LinedListWideRoot"/>
    <dgm:cxn modelId="{3E670AAF-69C7-4E41-A4D6-13CA6FC441B0}" type="presParOf" srcId="{7648D078-5D24-4DB0-B598-0B60AB3CE71C}" destId="{F13CF4A8-A799-49B4-A9EA-80897D72BF90}" srcOrd="0" destOrd="0" presId="urn:twistly/officeart/layout/LinedListWideRoot"/>
    <dgm:cxn modelId="{494CE3F5-611E-4B7E-97DE-FD97BE1848BB}" type="presParOf" srcId="{7648D078-5D24-4DB0-B598-0B60AB3CE71C}" destId="{782A8DE8-3728-4B51-A182-2D75062387FE}" srcOrd="1" destOrd="0" presId="urn:twistly/officeart/layout/LinedListWideRoot"/>
    <dgm:cxn modelId="{56DF7B01-9FC1-4E01-8853-2A779D78AA64}" type="presParOf" srcId="{782A8DE8-3728-4B51-A182-2D75062387FE}" destId="{342E57F9-7542-4585-AAB8-208436741A27}" srcOrd="0" destOrd="0" presId="urn:twistly/officeart/layout/LinedListWideRoot"/>
    <dgm:cxn modelId="{C9C1B30E-5539-4AF1-8C5B-D1A8041648E5}" type="presParOf" srcId="{782A8DE8-3728-4B51-A182-2D75062387FE}" destId="{9C3FF9F5-6F78-44E5-BF41-FEBEED747155}" srcOrd="1" destOrd="0" presId="urn:twistly/officeart/layout/LinedListWideRoot"/>
    <dgm:cxn modelId="{410551C3-975A-4748-B9AC-3AAA8605BC5B}" type="presParOf" srcId="{9C3FF9F5-6F78-44E5-BF41-FEBEED747155}" destId="{EF42FC06-D0EE-4817-B913-D3FA067DFA1C}" srcOrd="0" destOrd="0" presId="urn:twistly/officeart/layout/LinedListWideRoot"/>
    <dgm:cxn modelId="{1D9A61FB-865B-4511-9518-7A29F7CD1BA5}" type="presParOf" srcId="{9C3FF9F5-6F78-44E5-BF41-FEBEED747155}" destId="{2FE71BD3-6AA5-46CD-B596-B7CD0E3BE864}" srcOrd="1" destOrd="0" presId="urn:twistly/officeart/layout/LinedListWideRoot"/>
    <dgm:cxn modelId="{2BDF4809-610F-4F5A-8425-B6AF3F168181}" type="presParOf" srcId="{9C3FF9F5-6F78-44E5-BF41-FEBEED747155}" destId="{2F600AF8-18D7-4E27-AC73-B67AA0BF7BCF}" srcOrd="2" destOrd="0" presId="urn:twistly/officeart/layout/LinedListWideRoot"/>
    <dgm:cxn modelId="{28D190D6-D576-4010-88D0-9E266F473187}" type="presParOf" srcId="{782A8DE8-3728-4B51-A182-2D75062387FE}" destId="{C49EF5A6-B541-4024-87EE-32E678E12C0F}" srcOrd="2" destOrd="0" presId="urn:twistly/officeart/layout/LinedListWideRoot"/>
    <dgm:cxn modelId="{6478FC81-E060-486C-AFC1-103CA950C138}" type="presParOf" srcId="{782A8DE8-3728-4B51-A182-2D75062387FE}" destId="{F15910D1-ABFD-4419-A81A-DF4A72F36E93}" srcOrd="3" destOrd="0" presId="urn:twistly/officeart/layout/LinedListWideRoot"/>
    <dgm:cxn modelId="{B8972ECB-96B8-47E4-B819-448F738BF46C}" type="presParOf" srcId="{782A8DE8-3728-4B51-A182-2D75062387FE}" destId="{CC1687E8-A073-4FB0-BDFD-0D567901BFF5}" srcOrd="4" destOrd="0" presId="urn:twistly/officeart/layout/LinedListWideRoot"/>
    <dgm:cxn modelId="{B8B5EC31-EAED-469A-9AC6-9102EFA29D79}" type="presParOf" srcId="{CC1687E8-A073-4FB0-BDFD-0D567901BFF5}" destId="{8330E975-9EC2-41EB-83FD-EB136F8B99E7}" srcOrd="0" destOrd="0" presId="urn:twistly/officeart/layout/LinedListWideRoot"/>
    <dgm:cxn modelId="{766DF1BB-DB1F-48C4-ACF1-28CE86F3120B}" type="presParOf" srcId="{CC1687E8-A073-4FB0-BDFD-0D567901BFF5}" destId="{E03943DE-97A3-4AFB-9AF2-49649D319FB7}" srcOrd="1" destOrd="0" presId="urn:twistly/officeart/layout/LinedListWideRoot"/>
    <dgm:cxn modelId="{B73E671E-47FD-4D36-BE66-CA73C4354FC7}" type="presParOf" srcId="{CC1687E8-A073-4FB0-BDFD-0D567901BFF5}" destId="{36A94F89-145E-4B31-A83E-E6AE7763687F}" srcOrd="2" destOrd="0" presId="urn:twistly/officeart/layout/LinedListWideRoot"/>
    <dgm:cxn modelId="{DFB6DB1C-BABF-4B92-8F14-01E620E9CC4B}" type="presParOf" srcId="{782A8DE8-3728-4B51-A182-2D75062387FE}" destId="{1F69B84B-FF11-4031-AF44-716F4994E6FA}" srcOrd="5" destOrd="0" presId="urn:twistly/officeart/layout/LinedListWideRoot"/>
    <dgm:cxn modelId="{534B4340-7FD2-4263-B524-0D288C99AAED}" type="presParOf" srcId="{782A8DE8-3728-4B51-A182-2D75062387FE}" destId="{EF7E8F97-42A2-4B5F-94A5-75963D37F18D}" srcOrd="6" destOrd="0" presId="urn:twistly/officeart/layout/LinedListWideRoot"/>
    <dgm:cxn modelId="{5F04CE88-37D1-4533-A032-6000321F85D5}" type="presParOf" srcId="{782A8DE8-3728-4B51-A182-2D75062387FE}" destId="{BBAA5FDD-A136-4852-8696-2B98D91C8C17}" srcOrd="7" destOrd="0" presId="urn:twistly/officeart/layout/LinedListWideRoot"/>
    <dgm:cxn modelId="{E0112DF7-CDA1-4006-9BB4-1880E061C635}" type="presParOf" srcId="{BBAA5FDD-A136-4852-8696-2B98D91C8C17}" destId="{F386BA5E-63AD-481B-B6FD-1BCAC08F5E66}" srcOrd="0" destOrd="0" presId="urn:twistly/officeart/layout/LinedListWideRoot"/>
    <dgm:cxn modelId="{5AF853EC-05CF-40E7-A9F1-1CC42BC2111C}" type="presParOf" srcId="{BBAA5FDD-A136-4852-8696-2B98D91C8C17}" destId="{949D63C0-2C0F-4F7B-9021-3F2E5C9542E1}" srcOrd="1" destOrd="0" presId="urn:twistly/officeart/layout/LinedListWideRoot"/>
    <dgm:cxn modelId="{B5C6FFF5-2C8D-46C4-A53E-4D4101359921}" type="presParOf" srcId="{BBAA5FDD-A136-4852-8696-2B98D91C8C17}" destId="{C7521FB5-4577-4A3F-BD96-628F614B6E1F}" srcOrd="2" destOrd="0" presId="urn:twistly/officeart/layout/LinedListWideRoot"/>
    <dgm:cxn modelId="{98EFA0D7-5396-48FD-B591-978C46D94864}" type="presParOf" srcId="{782A8DE8-3728-4B51-A182-2D75062387FE}" destId="{691EB631-1D7C-4ACC-85F4-62BC27E28AA2}" srcOrd="8" destOrd="0" presId="urn:twistly/officeart/layout/LinedListWideRoot"/>
    <dgm:cxn modelId="{9DA40FDF-D6E5-4BDE-B538-775D3DA8C05A}" type="presParOf" srcId="{782A8DE8-3728-4B51-A182-2D75062387FE}" destId="{9E66ACAB-D4D7-4B44-A2BF-217EB24874CB}" srcOrd="9" destOrd="0" presId="urn:twistly/officeart/layout/LinedListWideRoot"/>
    <dgm:cxn modelId="{1C256498-EC30-41F8-9F23-D7E00942A627}" type="presParOf" srcId="{782A8DE8-3728-4B51-A182-2D75062387FE}" destId="{A95C2265-5BE9-448E-88DA-A396FCC3FEFE}" srcOrd="10" destOrd="0" presId="urn:twistly/officeart/layout/LinedListWideRoot"/>
    <dgm:cxn modelId="{16F2EF10-2E16-43AC-BF3E-3B4D7525EF89}" type="presParOf" srcId="{A95C2265-5BE9-448E-88DA-A396FCC3FEFE}" destId="{570B7F61-F605-4AA0-BB68-1493A311F57E}" srcOrd="0" destOrd="0" presId="urn:twistly/officeart/layout/LinedListWideRoot"/>
    <dgm:cxn modelId="{676B408D-A239-4688-8ADE-D23AB8E63052}" type="presParOf" srcId="{A95C2265-5BE9-448E-88DA-A396FCC3FEFE}" destId="{EC40723E-3981-4986-ABDA-D9C5B992F3A7}" srcOrd="1" destOrd="0" presId="urn:twistly/officeart/layout/LinedListWideRoot"/>
    <dgm:cxn modelId="{3A3BA7E7-74DC-4630-BDE3-2F8BCE4E59AC}" type="presParOf" srcId="{A95C2265-5BE9-448E-88DA-A396FCC3FEFE}" destId="{B32C8497-6449-476C-B777-30269CD7570E}" srcOrd="2" destOrd="0" presId="urn:twistly/officeart/layout/LinedListWideRoot"/>
    <dgm:cxn modelId="{EA40A15E-337D-4B0E-A136-0D6F24D0A316}" type="presParOf" srcId="{782A8DE8-3728-4B51-A182-2D75062387FE}" destId="{5C6B50EC-2024-4002-BED0-6EB2B951E926}" srcOrd="11" destOrd="0" presId="urn:twistly/officeart/layout/LinedListWideRoot"/>
    <dgm:cxn modelId="{0967FEBF-2992-4FD9-8808-E34EC9354CA1}" type="presParOf" srcId="{782A8DE8-3728-4B51-A182-2D75062387FE}" destId="{78A13E7A-B2EC-40AB-A596-74E65CB46E06}" srcOrd="12" destOrd="0" presId="urn:twistly/officeart/layout/LinedListWideRoot"/>
    <dgm:cxn modelId="{E1415A10-4E44-4E97-B397-69B8A74469AC}" type="presParOf" srcId="{782A8DE8-3728-4B51-A182-2D75062387FE}" destId="{A6B87AFB-456D-434F-986E-3D470C055955}" srcOrd="13" destOrd="0" presId="urn:twistly/officeart/layout/LinedListWideRoot"/>
    <dgm:cxn modelId="{B119DACA-2908-4CB7-9ADA-2AFA34283CF3}" type="presParOf" srcId="{A6B87AFB-456D-434F-986E-3D470C055955}" destId="{81CC6717-DAE8-4F7A-8F27-EF797F553A1F}" srcOrd="0" destOrd="0" presId="urn:twistly/officeart/layout/LinedListWideRoot"/>
    <dgm:cxn modelId="{B704EED0-5597-4EB1-A6C1-691CA841E421}" type="presParOf" srcId="{A6B87AFB-456D-434F-986E-3D470C055955}" destId="{8C08BC1A-CDF5-4DD2-BF31-59CEF13052CD}" srcOrd="1" destOrd="0" presId="urn:twistly/officeart/layout/LinedListWideRoot"/>
    <dgm:cxn modelId="{79EA7534-74F6-46C0-B85C-F5C35A51258A}" type="presParOf" srcId="{A6B87AFB-456D-434F-986E-3D470C055955}" destId="{02E4BA25-CF3F-440E-8A6D-A05CA461D367}" srcOrd="2" destOrd="0" presId="urn:twistly/officeart/layout/LinedListWideRoot"/>
    <dgm:cxn modelId="{A0AC5998-B45B-4D88-BC43-5BB20C028295}" type="presParOf" srcId="{782A8DE8-3728-4B51-A182-2D75062387FE}" destId="{14B34CC0-8FC0-4F72-8858-4D4A598865D0}" srcOrd="14" destOrd="0" presId="urn:twistly/officeart/layout/LinedListWideRoot"/>
    <dgm:cxn modelId="{1D65E327-CB86-48FA-925D-E7783DEE1760}" type="presParOf" srcId="{782A8DE8-3728-4B51-A182-2D75062387FE}" destId="{557578F9-4C43-44FA-BCFD-B142C1F982E2}" srcOrd="15" destOrd="0" presId="urn:twistly/officeart/layout/LinedListWideRoo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296B4B-19A3-4AFA-8C90-6014134CA1FC}" type="doc">
      <dgm:prSet loTypeId="urn:microsoft.com/office/officeart/2005/8/layout/default" qsTypeId="urn:microsoft.com/office/officeart/2005/8/quickstyle/simple1" csTypeId="urn:microsoft.com/office/officeart/2005/8/colors/accent1_2"/>
      <dgm:spPr/>
      <dgm:t>
        <a:bodyPr/>
        <a:lstStyle/>
        <a:p>
          <a:endParaRPr/>
        </a:p>
      </dgm:t>
    </dgm:pt>
    <dgm:pt modelId="{5C600F39-D78B-4D88-9DFC-5C96C814A67F}" type="parTrans" cxnId="{BD380C1E-3FC7-416A-9E67-B72B81244A86}">
      <dgm:prSet/>
      <dgm:spPr/>
      <dgm:t>
        <a:bodyPr/>
        <a:lstStyle/>
        <a:p>
          <a:endParaRPr/>
        </a:p>
      </dgm:t>
    </dgm:pt>
    <dgm:pt modelId="{F88FEBEB-C3C9-4763-9173-FA12535D5F0E}">
      <dgm:prSet phldrT="[Text]" custT="1"/>
      <dgm:spPr/>
      <dgm:t>
        <a:bodyPr rtlCol="0"/>
        <a:lstStyle/>
        <a:p>
          <a:r>
            <a:rPr lang="en-US" sz="4800" dirty="0">
              <a:solidFill>
                <a:schemeClr val="tx1"/>
              </a:solidFill>
              <a:latin typeface="+mj-lt"/>
            </a:rPr>
            <a:t>6 CO₂</a:t>
          </a:r>
        </a:p>
      </dgm:t>
    </dgm:pt>
    <dgm:pt modelId="{CAF83DF3-8FD2-4C73-A312-FDF4CF0D297C}" type="sibTrans" cxnId="{BD380C1E-3FC7-416A-9E67-B72B81244A86}">
      <dgm:prSet/>
      <dgm:spPr/>
      <dgm:t>
        <a:bodyPr/>
        <a:lstStyle/>
        <a:p>
          <a:endParaRPr/>
        </a:p>
      </dgm:t>
    </dgm:pt>
    <dgm:pt modelId="{5BEC57E3-4396-4870-A6B8-E94B42AE1F17}" type="pres">
      <dgm:prSet presAssocID="{24296B4B-19A3-4AFA-8C90-6014134CA1FC}" presName="diagram" presStyleCnt="0">
        <dgm:presLayoutVars>
          <dgm:dir/>
          <dgm:resizeHandles val="exact"/>
        </dgm:presLayoutVars>
      </dgm:prSet>
      <dgm:spPr/>
    </dgm:pt>
    <dgm:pt modelId="{E44882C7-063B-4585-AA53-A646936F02DE}" type="pres">
      <dgm:prSet presAssocID="{F88FEBEB-C3C9-4763-9173-FA12535D5F0E}" presName="node" presStyleLbl="node1" presStyleIdx="0" presStyleCnt="1">
        <dgm:presLayoutVars>
          <dgm:bulletEnabled val="1"/>
        </dgm:presLayoutVars>
      </dgm:prSet>
      <dgm:spPr/>
    </dgm:pt>
  </dgm:ptLst>
  <dgm:cxnLst>
    <dgm:cxn modelId="{BD380C1E-3FC7-416A-9E67-B72B81244A86}" srcId="{24296B4B-19A3-4AFA-8C90-6014134CA1FC}" destId="{F88FEBEB-C3C9-4763-9173-FA12535D5F0E}" srcOrd="0" destOrd="0" parTransId="{5C600F39-D78B-4D88-9DFC-5C96C814A67F}" sibTransId="{CAF83DF3-8FD2-4C73-A312-FDF4CF0D297C}"/>
    <dgm:cxn modelId="{78C03B68-2291-4418-9F90-8AD6DD13A793}" type="presOf" srcId="{F88FEBEB-C3C9-4763-9173-FA12535D5F0E}" destId="{E44882C7-063B-4585-AA53-A646936F02DE}" srcOrd="0" destOrd="0" presId="urn:microsoft.com/office/officeart/2005/8/layout/default"/>
    <dgm:cxn modelId="{745D654D-B0C5-4470-9707-94DE85105D6E}" type="presOf" srcId="{24296B4B-19A3-4AFA-8C90-6014134CA1FC}" destId="{5BEC57E3-4396-4870-A6B8-E94B42AE1F17}" srcOrd="0" destOrd="0" presId="urn:microsoft.com/office/officeart/2005/8/layout/default"/>
    <dgm:cxn modelId="{438CC355-3F27-48AE-A495-7107C0BD4702}" type="presParOf" srcId="{5BEC57E3-4396-4870-A6B8-E94B42AE1F17}" destId="{E44882C7-063B-4585-AA53-A646936F02DE}"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4FAD2A-1992-4A43-A445-3C79560AB26E}" type="doc">
      <dgm:prSet loTypeId="urn:microsoft.com/office/officeart/2005/8/layout/default" qsTypeId="urn:microsoft.com/office/officeart/2005/8/quickstyle/simple1" csTypeId="urn:microsoft.com/office/officeart/2005/8/colors/accent1_2"/>
      <dgm:spPr/>
      <dgm:t>
        <a:bodyPr/>
        <a:lstStyle/>
        <a:p>
          <a:endParaRPr/>
        </a:p>
      </dgm:t>
    </dgm:pt>
    <dgm:pt modelId="{98CC21E3-F78A-4816-B9B6-89C48E887F5A}" type="parTrans" cxnId="{B5483628-0600-4F25-B38A-F20BDA686DB0}">
      <dgm:prSet/>
      <dgm:spPr/>
      <dgm:t>
        <a:bodyPr/>
        <a:lstStyle/>
        <a:p>
          <a:endParaRPr/>
        </a:p>
      </dgm:t>
    </dgm:pt>
    <dgm:pt modelId="{2CF56C49-1B4E-4776-A538-12BC86602674}">
      <dgm:prSet phldrT="[Text]" custT="1"/>
      <dgm:spPr/>
      <dgm:t>
        <a:bodyPr rtlCol="0"/>
        <a:lstStyle/>
        <a:p>
          <a:r>
            <a:rPr lang="en-US" sz="4800" dirty="0">
              <a:solidFill>
                <a:schemeClr val="tx1"/>
              </a:solidFill>
              <a:latin typeface="+mj-lt"/>
            </a:rPr>
            <a:t>6 H₂O</a:t>
          </a:r>
        </a:p>
      </dgm:t>
    </dgm:pt>
    <dgm:pt modelId="{37D771FF-EB6C-4F11-8B8B-0923F04B4F88}" type="sibTrans" cxnId="{B5483628-0600-4F25-B38A-F20BDA686DB0}">
      <dgm:prSet/>
      <dgm:spPr/>
      <dgm:t>
        <a:bodyPr/>
        <a:lstStyle/>
        <a:p>
          <a:endParaRPr/>
        </a:p>
      </dgm:t>
    </dgm:pt>
    <dgm:pt modelId="{421709F5-06DE-4E97-9927-5F191D1A69C4}" type="pres">
      <dgm:prSet presAssocID="{264FAD2A-1992-4A43-A445-3C79560AB26E}" presName="diagram" presStyleCnt="0">
        <dgm:presLayoutVars>
          <dgm:dir/>
          <dgm:resizeHandles val="exact"/>
        </dgm:presLayoutVars>
      </dgm:prSet>
      <dgm:spPr/>
    </dgm:pt>
    <dgm:pt modelId="{68A02814-8BF7-4F1F-8E6F-4B1EADBE8D16}" type="pres">
      <dgm:prSet presAssocID="{2CF56C49-1B4E-4776-A538-12BC86602674}" presName="node" presStyleLbl="node1" presStyleIdx="0" presStyleCnt="1">
        <dgm:presLayoutVars>
          <dgm:bulletEnabled val="1"/>
        </dgm:presLayoutVars>
      </dgm:prSet>
      <dgm:spPr/>
    </dgm:pt>
  </dgm:ptLst>
  <dgm:cxnLst>
    <dgm:cxn modelId="{B5483628-0600-4F25-B38A-F20BDA686DB0}" srcId="{264FAD2A-1992-4A43-A445-3C79560AB26E}" destId="{2CF56C49-1B4E-4776-A538-12BC86602674}" srcOrd="0" destOrd="0" parTransId="{98CC21E3-F78A-4816-B9B6-89C48E887F5A}" sibTransId="{37D771FF-EB6C-4F11-8B8B-0923F04B4F88}"/>
    <dgm:cxn modelId="{7DFFFB43-8E4B-4ECC-9460-ACF2205AE1C8}" type="presOf" srcId="{264FAD2A-1992-4A43-A445-3C79560AB26E}" destId="{421709F5-06DE-4E97-9927-5F191D1A69C4}" srcOrd="0" destOrd="0" presId="urn:microsoft.com/office/officeart/2005/8/layout/default"/>
    <dgm:cxn modelId="{1EFA0487-0374-4347-A47D-E2FA6ADA4DFD}" type="presOf" srcId="{2CF56C49-1B4E-4776-A538-12BC86602674}" destId="{68A02814-8BF7-4F1F-8E6F-4B1EADBE8D16}" srcOrd="0" destOrd="0" presId="urn:microsoft.com/office/officeart/2005/8/layout/default"/>
    <dgm:cxn modelId="{D5F1C188-BFF5-4BF2-BF34-EDFD5867CC7F}" type="presParOf" srcId="{421709F5-06DE-4E97-9927-5F191D1A69C4}" destId="{68A02814-8BF7-4F1F-8E6F-4B1EADBE8D16}" srcOrd="0"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F33A5B9-172D-4C96-9236-F0075E19FBA0}" type="doc">
      <dgm:prSet loTypeId="urn:microsoft.com/office/officeart/2005/8/layout/default" qsTypeId="urn:microsoft.com/office/officeart/2005/8/quickstyle/simple1" csTypeId="urn:microsoft.com/office/officeart/2005/8/colors/accent1_2"/>
      <dgm:spPr/>
      <dgm:t>
        <a:bodyPr/>
        <a:lstStyle/>
        <a:p>
          <a:endParaRPr/>
        </a:p>
      </dgm:t>
    </dgm:pt>
    <dgm:pt modelId="{53396319-ABC1-4631-AA0F-541C8FAB11E8}" type="parTrans" cxnId="{3A776A04-F08A-4174-840E-30B9EBB5DBC6}">
      <dgm:prSet/>
      <dgm:spPr/>
      <dgm:t>
        <a:bodyPr/>
        <a:lstStyle/>
        <a:p>
          <a:endParaRPr/>
        </a:p>
      </dgm:t>
    </dgm:pt>
    <dgm:pt modelId="{C2AB2FCD-B6EA-409B-8E40-D3573BA92CDB}">
      <dgm:prSet phldrT="[Text]" custT="1"/>
      <dgm:spPr/>
      <dgm:t>
        <a:bodyPr rtlCol="0"/>
        <a:lstStyle/>
        <a:p>
          <a:r>
            <a:rPr lang="en-US" sz="4800" dirty="0">
              <a:solidFill>
                <a:schemeClr val="tx1"/>
              </a:solidFill>
              <a:latin typeface="+mj-lt"/>
            </a:rPr>
            <a:t>1 C₆H₁₂O₆</a:t>
          </a:r>
        </a:p>
      </dgm:t>
    </dgm:pt>
    <dgm:pt modelId="{23ECC5DB-FDF3-4C39-8770-A880F248FEB4}" type="sibTrans" cxnId="{3A776A04-F08A-4174-840E-30B9EBB5DBC6}">
      <dgm:prSet/>
      <dgm:spPr/>
      <dgm:t>
        <a:bodyPr/>
        <a:lstStyle/>
        <a:p>
          <a:endParaRPr/>
        </a:p>
      </dgm:t>
    </dgm:pt>
    <dgm:pt modelId="{EEE63AF5-586A-4130-AC55-03CD117F2DC6}" type="pres">
      <dgm:prSet presAssocID="{FF33A5B9-172D-4C96-9236-F0075E19FBA0}" presName="diagram" presStyleCnt="0">
        <dgm:presLayoutVars>
          <dgm:dir/>
          <dgm:resizeHandles val="exact"/>
        </dgm:presLayoutVars>
      </dgm:prSet>
      <dgm:spPr/>
    </dgm:pt>
    <dgm:pt modelId="{B1A72444-C1E2-4E85-9462-77331E2821F3}" type="pres">
      <dgm:prSet presAssocID="{C2AB2FCD-B6EA-409B-8E40-D3573BA92CDB}" presName="node" presStyleLbl="node1" presStyleIdx="0" presStyleCnt="1">
        <dgm:presLayoutVars>
          <dgm:bulletEnabled val="1"/>
        </dgm:presLayoutVars>
      </dgm:prSet>
      <dgm:spPr/>
    </dgm:pt>
  </dgm:ptLst>
  <dgm:cxnLst>
    <dgm:cxn modelId="{3A776A04-F08A-4174-840E-30B9EBB5DBC6}" srcId="{FF33A5B9-172D-4C96-9236-F0075E19FBA0}" destId="{C2AB2FCD-B6EA-409B-8E40-D3573BA92CDB}" srcOrd="0" destOrd="0" parTransId="{53396319-ABC1-4631-AA0F-541C8FAB11E8}" sibTransId="{23ECC5DB-FDF3-4C39-8770-A880F248FEB4}"/>
    <dgm:cxn modelId="{4085E627-D6DD-4E0C-A1DF-A206F20FC8AB}" type="presOf" srcId="{FF33A5B9-172D-4C96-9236-F0075E19FBA0}" destId="{EEE63AF5-586A-4130-AC55-03CD117F2DC6}" srcOrd="0" destOrd="0" presId="urn:microsoft.com/office/officeart/2005/8/layout/default"/>
    <dgm:cxn modelId="{32229961-072E-41F7-B7A5-E6C764F0605E}" type="presOf" srcId="{C2AB2FCD-B6EA-409B-8E40-D3573BA92CDB}" destId="{B1A72444-C1E2-4E85-9462-77331E2821F3}" srcOrd="0" destOrd="0" presId="urn:microsoft.com/office/officeart/2005/8/layout/default"/>
    <dgm:cxn modelId="{8BFCA0DA-29C1-46E4-AD0C-B72544BF4950}" type="presParOf" srcId="{EEE63AF5-586A-4130-AC55-03CD117F2DC6}" destId="{B1A72444-C1E2-4E85-9462-77331E2821F3}" srcOrd="0" destOrd="0" presId="urn:microsoft.com/office/officeart/2005/8/layout/default"/>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9900D22-CE99-4BCB-B2AA-9D8187A0A996}" type="doc">
      <dgm:prSet loTypeId="urn:twistly/officeart/layout/LinedListWideRoot" qsTypeId="urn:microsoft.com/office/officeart/2005/8/quickstyle/simple1" csTypeId="urn:microsoft.com/office/officeart/2005/8/colors/accent1_2#2"/>
      <dgm:spPr/>
      <dgm:t>
        <a:bodyPr/>
        <a:lstStyle/>
        <a:p>
          <a:endParaRPr/>
        </a:p>
      </dgm:t>
    </dgm:pt>
    <dgm:pt modelId="{C844E79E-A9DF-4DF3-BE55-2178C5ABD2C7}" type="parTrans" cxnId="{90BCA66D-0566-4ACD-BFA6-8C18FA01669B}">
      <dgm:prSet/>
      <dgm:spPr/>
      <dgm:t>
        <a:bodyPr/>
        <a:lstStyle/>
        <a:p>
          <a:endParaRPr/>
        </a:p>
      </dgm:t>
    </dgm:pt>
    <dgm:pt modelId="{C7C99033-5AD4-4F43-A804-7CFBD72C79D4}">
      <dgm:prSet phldrT="[Text]" custT="1"/>
      <dgm:spPr/>
      <dgm:t>
        <a:bodyPr rtlCol="0"/>
        <a:lstStyle/>
        <a:p>
          <a:r>
            <a:rPr lang="en-US" sz="3600" dirty="0">
              <a:solidFill>
                <a:schemeClr val="tx1"/>
              </a:solidFill>
              <a:latin typeface="+mj-lt"/>
            </a:rPr>
            <a:t>Key Takeaways</a:t>
          </a:r>
        </a:p>
      </dgm:t>
    </dgm:pt>
    <dgm:pt modelId="{8DCAC4BC-B4B6-4836-9961-02877B27B750}" type="sibTrans" cxnId="{90BCA66D-0566-4ACD-BFA6-8C18FA01669B}">
      <dgm:prSet/>
      <dgm:spPr/>
      <dgm:t>
        <a:bodyPr/>
        <a:lstStyle/>
        <a:p>
          <a:endParaRPr/>
        </a:p>
      </dgm:t>
    </dgm:pt>
    <dgm:pt modelId="{685FCA4C-0F8B-4A50-A901-ECAAD7583942}" type="parTrans" cxnId="{D39AE1C7-E629-451E-9C50-25E3425FD4AF}">
      <dgm:prSet/>
      <dgm:spPr/>
      <dgm:t>
        <a:bodyPr/>
        <a:lstStyle/>
        <a:p>
          <a:endParaRPr/>
        </a:p>
      </dgm:t>
    </dgm:pt>
    <dgm:pt modelId="{BFB18956-AEF6-4613-8CF1-A8895A8347F1}">
      <dgm:prSet phldrT="[Text]" custT="1"/>
      <dgm:spPr/>
      <dgm:t>
        <a:bodyPr rtlCol="0"/>
        <a:lstStyle/>
        <a:p>
          <a:r>
            <a:rPr lang="en-US" sz="1300" dirty="0">
              <a:solidFill>
                <a:schemeClr val="tx1"/>
              </a:solidFill>
              <a:latin typeface="+mn-lt"/>
            </a:rPr>
            <a:t>Photosynthesis converts light, water, and carbon dioxide into glucose and oxygen.</a:t>
          </a:r>
        </a:p>
      </dgm:t>
    </dgm:pt>
    <dgm:pt modelId="{BFE0336A-351A-42E3-B002-C4D030C153B1}" type="sibTrans" cxnId="{D39AE1C7-E629-451E-9C50-25E3425FD4AF}">
      <dgm:prSet/>
      <dgm:spPr/>
      <dgm:t>
        <a:bodyPr/>
        <a:lstStyle/>
        <a:p>
          <a:endParaRPr/>
        </a:p>
      </dgm:t>
    </dgm:pt>
    <dgm:pt modelId="{4AF322D9-1433-4E66-A7BF-799DF93A537D}" type="parTrans" cxnId="{B140A47D-86DA-49B2-8ED1-1D5611E32949}">
      <dgm:prSet/>
      <dgm:spPr/>
      <dgm:t>
        <a:bodyPr/>
        <a:lstStyle/>
        <a:p>
          <a:endParaRPr/>
        </a:p>
      </dgm:t>
    </dgm:pt>
    <dgm:pt modelId="{55AFAD9E-A7DA-4E31-B674-BA133F166909}">
      <dgm:prSet phldrT="[Text]" custT="1"/>
      <dgm:spPr/>
      <dgm:t>
        <a:bodyPr rtlCol="0"/>
        <a:lstStyle/>
        <a:p>
          <a:r>
            <a:rPr lang="en-US" sz="1300" dirty="0">
              <a:solidFill>
                <a:schemeClr val="tx1"/>
              </a:solidFill>
              <a:latin typeface="+mn-lt"/>
            </a:rPr>
            <a:t>Chloroplasts capture light energy and organize the reactions that store it.</a:t>
          </a:r>
        </a:p>
      </dgm:t>
    </dgm:pt>
    <dgm:pt modelId="{067D1CC0-B796-4E68-8328-32383DB76C8E}" type="sibTrans" cxnId="{B140A47D-86DA-49B2-8ED1-1D5611E32949}">
      <dgm:prSet/>
      <dgm:spPr/>
      <dgm:t>
        <a:bodyPr/>
        <a:lstStyle/>
        <a:p>
          <a:endParaRPr/>
        </a:p>
      </dgm:t>
    </dgm:pt>
    <dgm:pt modelId="{E6B475B7-2040-4B0A-A225-A8B86DC4530F}" type="parTrans" cxnId="{8D40CFCB-3F49-48CA-97DC-6FD5564261F3}">
      <dgm:prSet/>
      <dgm:spPr/>
      <dgm:t>
        <a:bodyPr/>
        <a:lstStyle/>
        <a:p>
          <a:endParaRPr/>
        </a:p>
      </dgm:t>
    </dgm:pt>
    <dgm:pt modelId="{61774D8F-14A9-4755-84F8-BAF58AD0A60C}">
      <dgm:prSet phldrT="[Text]" custT="1"/>
      <dgm:spPr/>
      <dgm:t>
        <a:bodyPr rtlCol="0"/>
        <a:lstStyle/>
        <a:p>
          <a:r>
            <a:rPr lang="en-US" sz="1300" dirty="0">
              <a:solidFill>
                <a:schemeClr val="tx1"/>
              </a:solidFill>
              <a:latin typeface="+mn-lt"/>
            </a:rPr>
            <a:t>Glucose preserves captured energy for growth, repair, and the wider food web.</a:t>
          </a:r>
        </a:p>
      </dgm:t>
    </dgm:pt>
    <dgm:pt modelId="{9F54B728-3222-488E-9CDB-1F62234423F6}" type="sibTrans" cxnId="{8D40CFCB-3F49-48CA-97DC-6FD5564261F3}">
      <dgm:prSet/>
      <dgm:spPr/>
      <dgm:t>
        <a:bodyPr/>
        <a:lstStyle/>
        <a:p>
          <a:endParaRPr/>
        </a:p>
      </dgm:t>
    </dgm:pt>
    <dgm:pt modelId="{97846811-6D77-4618-AE1D-445C5A623DDB}" type="parTrans" cxnId="{B886AF7D-5B94-4252-A0F7-224D1B100F4E}">
      <dgm:prSet/>
      <dgm:spPr/>
      <dgm:t>
        <a:bodyPr/>
        <a:lstStyle/>
        <a:p>
          <a:endParaRPr/>
        </a:p>
      </dgm:t>
    </dgm:pt>
    <dgm:pt modelId="{BB46DFD6-C1CA-4EB1-8F99-2EDA0AB61039}">
      <dgm:prSet phldrT="[Text]" custT="1"/>
      <dgm:spPr/>
      <dgm:t>
        <a:bodyPr rtlCol="0"/>
        <a:lstStyle/>
        <a:p>
          <a:r>
            <a:rPr lang="en-US" sz="1300" dirty="0">
              <a:solidFill>
                <a:schemeClr val="tx1"/>
              </a:solidFill>
              <a:latin typeface="+mn-lt"/>
            </a:rPr>
            <a:t>Light reactions and carbon fixation work together to build chemical energy.</a:t>
          </a:r>
        </a:p>
      </dgm:t>
    </dgm:pt>
    <dgm:pt modelId="{D2BDC4AA-0BAB-4FE8-9891-F5429D1D9ED8}" type="sibTrans" cxnId="{B886AF7D-5B94-4252-A0F7-224D1B100F4E}">
      <dgm:prSet/>
      <dgm:spPr/>
      <dgm:t>
        <a:bodyPr/>
        <a:lstStyle/>
        <a:p>
          <a:endParaRPr/>
        </a:p>
      </dgm:t>
    </dgm:pt>
    <dgm:pt modelId="{DFB6A108-1ACD-442A-80B8-2BA187E69202}" type="parTrans" cxnId="{D4FEC389-F129-4E06-9D22-D0376A65D2F4}">
      <dgm:prSet/>
      <dgm:spPr/>
      <dgm:t>
        <a:bodyPr/>
        <a:lstStyle/>
        <a:p>
          <a:endParaRPr/>
        </a:p>
      </dgm:t>
    </dgm:pt>
    <dgm:pt modelId="{D16C954B-E5E7-4CF6-93E6-D144CBD64E8D}">
      <dgm:prSet phldrT="[Text]" custT="1"/>
      <dgm:spPr/>
      <dgm:t>
        <a:bodyPr rtlCol="0"/>
        <a:lstStyle/>
        <a:p>
          <a:r>
            <a:rPr lang="en-US" sz="1300" dirty="0">
              <a:solidFill>
                <a:schemeClr val="tx1"/>
              </a:solidFill>
              <a:latin typeface="+mn-lt"/>
            </a:rPr>
            <a:t>Water, carbon dioxide, temperature, and light availability determine the process rate.</a:t>
          </a:r>
        </a:p>
      </dgm:t>
    </dgm:pt>
    <dgm:pt modelId="{9F0DC9FC-696A-417F-9E52-4B87B21A0D0C}" type="sibTrans" cxnId="{D4FEC389-F129-4E06-9D22-D0376A65D2F4}">
      <dgm:prSet/>
      <dgm:spPr/>
      <dgm:t>
        <a:bodyPr/>
        <a:lstStyle/>
        <a:p>
          <a:endParaRPr/>
        </a:p>
      </dgm:t>
    </dgm:pt>
    <dgm:pt modelId="{A4364D62-676A-4F82-8F4D-4F0CB9A1AC8E}" type="pres">
      <dgm:prSet presAssocID="{69900D22-CE99-4BCB-B2AA-9D8187A0A996}" presName="vert0" presStyleCnt="0">
        <dgm:presLayoutVars>
          <dgm:dir/>
          <dgm:animOne val="branch"/>
          <dgm:animLvl val="lvl"/>
        </dgm:presLayoutVars>
      </dgm:prSet>
      <dgm:spPr/>
    </dgm:pt>
    <dgm:pt modelId="{F97BFEF0-D9D0-4AC6-BAEB-D3ABAEFCC0A0}" type="pres">
      <dgm:prSet presAssocID="{C7C99033-5AD4-4F43-A804-7CFBD72C79D4}" presName="thickLine" presStyleLbl="alignNode1" presStyleIdx="0" presStyleCnt="1"/>
      <dgm:spPr/>
    </dgm:pt>
    <dgm:pt modelId="{1C0EA2AE-846E-4876-BE08-23E3CBC1CB05}" type="pres">
      <dgm:prSet presAssocID="{C7C99033-5AD4-4F43-A804-7CFBD72C79D4}" presName="horz1" presStyleCnt="0"/>
      <dgm:spPr/>
    </dgm:pt>
    <dgm:pt modelId="{BDBA1794-B43E-479B-BF6E-73606598BA4E}" type="pres">
      <dgm:prSet presAssocID="{C7C99033-5AD4-4F43-A804-7CFBD72C79D4}" presName="tx1" presStyleLbl="revTx" presStyleIdx="0" presStyleCnt="6"/>
      <dgm:spPr/>
    </dgm:pt>
    <dgm:pt modelId="{0DF49069-1F2E-41FC-94AE-B39297AAB451}" type="pres">
      <dgm:prSet presAssocID="{C7C99033-5AD4-4F43-A804-7CFBD72C79D4}" presName="vert1" presStyleCnt="0"/>
      <dgm:spPr/>
    </dgm:pt>
    <dgm:pt modelId="{89EB1359-20D0-4185-B4DA-18466F1BF94F}" type="pres">
      <dgm:prSet presAssocID="{BFB18956-AEF6-4613-8CF1-A8895A8347F1}" presName="vertSpace2a" presStyleCnt="0"/>
      <dgm:spPr/>
    </dgm:pt>
    <dgm:pt modelId="{A1E9D5BE-9207-4C8E-A5DC-31A81875159C}" type="pres">
      <dgm:prSet presAssocID="{BFB18956-AEF6-4613-8CF1-A8895A8347F1}" presName="horz2" presStyleCnt="0"/>
      <dgm:spPr/>
    </dgm:pt>
    <dgm:pt modelId="{A5109D1C-7291-4243-9B15-2595BFDB20FB}" type="pres">
      <dgm:prSet presAssocID="{BFB18956-AEF6-4613-8CF1-A8895A8347F1}" presName="horzSpace2" presStyleCnt="0"/>
      <dgm:spPr/>
    </dgm:pt>
    <dgm:pt modelId="{7E809400-6CE7-4CD7-AE80-840FE27C6267}" type="pres">
      <dgm:prSet presAssocID="{BFB18956-AEF6-4613-8CF1-A8895A8347F1}" presName="tx2" presStyleLbl="revTx" presStyleIdx="1" presStyleCnt="6"/>
      <dgm:spPr/>
    </dgm:pt>
    <dgm:pt modelId="{481D3CCF-86F4-458A-951B-1A92F35B2CF6}" type="pres">
      <dgm:prSet presAssocID="{BFB18956-AEF6-4613-8CF1-A8895A8347F1}" presName="vert2" presStyleCnt="0"/>
      <dgm:spPr/>
    </dgm:pt>
    <dgm:pt modelId="{60CAEAA0-8213-409C-9487-48FF780413FC}" type="pres">
      <dgm:prSet presAssocID="{BFB18956-AEF6-4613-8CF1-A8895A8347F1}" presName="thinLine2b" presStyleLbl="callout" presStyleIdx="0" presStyleCnt="5"/>
      <dgm:spPr/>
    </dgm:pt>
    <dgm:pt modelId="{D96750F8-3BA1-42F7-A4A6-BA91C50ECFF1}" type="pres">
      <dgm:prSet presAssocID="{BFB18956-AEF6-4613-8CF1-A8895A8347F1}" presName="vertSpace2b" presStyleCnt="0"/>
      <dgm:spPr/>
    </dgm:pt>
    <dgm:pt modelId="{C87F6EB4-CDF6-496C-8344-31B039FF9320}" type="pres">
      <dgm:prSet presAssocID="{55AFAD9E-A7DA-4E31-B674-BA133F166909}" presName="horz2" presStyleCnt="0"/>
      <dgm:spPr/>
    </dgm:pt>
    <dgm:pt modelId="{B274BC60-6B42-483F-86C6-C39B1CDC25F5}" type="pres">
      <dgm:prSet presAssocID="{55AFAD9E-A7DA-4E31-B674-BA133F166909}" presName="horzSpace2" presStyleCnt="0"/>
      <dgm:spPr/>
    </dgm:pt>
    <dgm:pt modelId="{C9F35E35-BDE2-428C-A207-9652682A2072}" type="pres">
      <dgm:prSet presAssocID="{55AFAD9E-A7DA-4E31-B674-BA133F166909}" presName="tx2" presStyleLbl="revTx" presStyleIdx="2" presStyleCnt="6"/>
      <dgm:spPr/>
    </dgm:pt>
    <dgm:pt modelId="{2544A212-678A-42D2-A108-14B3AEF0CE76}" type="pres">
      <dgm:prSet presAssocID="{55AFAD9E-A7DA-4E31-B674-BA133F166909}" presName="vert2" presStyleCnt="0"/>
      <dgm:spPr/>
    </dgm:pt>
    <dgm:pt modelId="{AF6FA12D-4DB0-4A30-AAFB-60406810BD75}" type="pres">
      <dgm:prSet presAssocID="{55AFAD9E-A7DA-4E31-B674-BA133F166909}" presName="thinLine2b" presStyleLbl="callout" presStyleIdx="1" presStyleCnt="5"/>
      <dgm:spPr/>
    </dgm:pt>
    <dgm:pt modelId="{DD914F2B-0A24-410E-AF4B-819A2C8948F3}" type="pres">
      <dgm:prSet presAssocID="{55AFAD9E-A7DA-4E31-B674-BA133F166909}" presName="vertSpace2b" presStyleCnt="0"/>
      <dgm:spPr/>
    </dgm:pt>
    <dgm:pt modelId="{D589F410-7FFD-41CC-848A-5AA872472627}" type="pres">
      <dgm:prSet presAssocID="{61774D8F-14A9-4755-84F8-BAF58AD0A60C}" presName="horz2" presStyleCnt="0"/>
      <dgm:spPr/>
    </dgm:pt>
    <dgm:pt modelId="{91CB2D97-4C7D-4875-9252-ADF3D8ED349F}" type="pres">
      <dgm:prSet presAssocID="{61774D8F-14A9-4755-84F8-BAF58AD0A60C}" presName="horzSpace2" presStyleCnt="0"/>
      <dgm:spPr/>
    </dgm:pt>
    <dgm:pt modelId="{FDD7FA40-0C95-4953-AF23-A7FFC4F12D07}" type="pres">
      <dgm:prSet presAssocID="{61774D8F-14A9-4755-84F8-BAF58AD0A60C}" presName="tx2" presStyleLbl="revTx" presStyleIdx="3" presStyleCnt="6"/>
      <dgm:spPr/>
    </dgm:pt>
    <dgm:pt modelId="{741F151A-8333-4E75-ABB2-918A4C74DB0B}" type="pres">
      <dgm:prSet presAssocID="{61774D8F-14A9-4755-84F8-BAF58AD0A60C}" presName="vert2" presStyleCnt="0"/>
      <dgm:spPr/>
    </dgm:pt>
    <dgm:pt modelId="{DA11091C-247C-4D6A-8ABD-5990F205B095}" type="pres">
      <dgm:prSet presAssocID="{61774D8F-14A9-4755-84F8-BAF58AD0A60C}" presName="thinLine2b" presStyleLbl="callout" presStyleIdx="2" presStyleCnt="5"/>
      <dgm:spPr/>
    </dgm:pt>
    <dgm:pt modelId="{DD913CC8-3380-403C-AEE9-8F260975A772}" type="pres">
      <dgm:prSet presAssocID="{61774D8F-14A9-4755-84F8-BAF58AD0A60C}" presName="vertSpace2b" presStyleCnt="0"/>
      <dgm:spPr/>
    </dgm:pt>
    <dgm:pt modelId="{5178A3B4-BF5C-444C-B0CA-54FA68D99D9C}" type="pres">
      <dgm:prSet presAssocID="{BB46DFD6-C1CA-4EB1-8F99-2EDA0AB61039}" presName="horz2" presStyleCnt="0"/>
      <dgm:spPr/>
    </dgm:pt>
    <dgm:pt modelId="{96F86631-93A9-4827-AE17-64AA84325F96}" type="pres">
      <dgm:prSet presAssocID="{BB46DFD6-C1CA-4EB1-8F99-2EDA0AB61039}" presName="horzSpace2" presStyleCnt="0"/>
      <dgm:spPr/>
    </dgm:pt>
    <dgm:pt modelId="{3898ACF4-AAE4-45EF-88F4-11B8ADB127D6}" type="pres">
      <dgm:prSet presAssocID="{BB46DFD6-C1CA-4EB1-8F99-2EDA0AB61039}" presName="tx2" presStyleLbl="revTx" presStyleIdx="4" presStyleCnt="6"/>
      <dgm:spPr/>
    </dgm:pt>
    <dgm:pt modelId="{E3A2DA70-8F56-4359-B6A7-D07B2F0DA249}" type="pres">
      <dgm:prSet presAssocID="{BB46DFD6-C1CA-4EB1-8F99-2EDA0AB61039}" presName="vert2" presStyleCnt="0"/>
      <dgm:spPr/>
    </dgm:pt>
    <dgm:pt modelId="{79276DED-077E-4C77-A574-B52CCA079056}" type="pres">
      <dgm:prSet presAssocID="{BB46DFD6-C1CA-4EB1-8F99-2EDA0AB61039}" presName="thinLine2b" presStyleLbl="callout" presStyleIdx="3" presStyleCnt="5"/>
      <dgm:spPr/>
    </dgm:pt>
    <dgm:pt modelId="{4698CB63-8F26-4921-8997-E87C612CF9D7}" type="pres">
      <dgm:prSet presAssocID="{BB46DFD6-C1CA-4EB1-8F99-2EDA0AB61039}" presName="vertSpace2b" presStyleCnt="0"/>
      <dgm:spPr/>
    </dgm:pt>
    <dgm:pt modelId="{62FF40FE-3CCD-423A-9D2F-247EA8B7967B}" type="pres">
      <dgm:prSet presAssocID="{D16C954B-E5E7-4CF6-93E6-D144CBD64E8D}" presName="horz2" presStyleCnt="0"/>
      <dgm:spPr/>
    </dgm:pt>
    <dgm:pt modelId="{DCA7AFB3-91BF-4F38-9CE1-1B1FD337358F}" type="pres">
      <dgm:prSet presAssocID="{D16C954B-E5E7-4CF6-93E6-D144CBD64E8D}" presName="horzSpace2" presStyleCnt="0"/>
      <dgm:spPr/>
    </dgm:pt>
    <dgm:pt modelId="{479F62BB-2B0C-4089-8694-8E05CFF12AEF}" type="pres">
      <dgm:prSet presAssocID="{D16C954B-E5E7-4CF6-93E6-D144CBD64E8D}" presName="tx2" presStyleLbl="revTx" presStyleIdx="5" presStyleCnt="6"/>
      <dgm:spPr/>
    </dgm:pt>
    <dgm:pt modelId="{FDF12A6A-E8C0-440E-8DD5-748E40DE8594}" type="pres">
      <dgm:prSet presAssocID="{D16C954B-E5E7-4CF6-93E6-D144CBD64E8D}" presName="vert2" presStyleCnt="0"/>
      <dgm:spPr/>
    </dgm:pt>
    <dgm:pt modelId="{98E7A56C-3F36-4553-9182-F7E2522075BF}" type="pres">
      <dgm:prSet presAssocID="{D16C954B-E5E7-4CF6-93E6-D144CBD64E8D}" presName="thinLine2b" presStyleLbl="callout" presStyleIdx="4" presStyleCnt="5"/>
      <dgm:spPr/>
    </dgm:pt>
    <dgm:pt modelId="{A69E8946-F520-47F8-9010-2B7154C8D3FD}" type="pres">
      <dgm:prSet presAssocID="{D16C954B-E5E7-4CF6-93E6-D144CBD64E8D}" presName="vertSpace2b" presStyleCnt="0"/>
      <dgm:spPr/>
    </dgm:pt>
  </dgm:ptLst>
  <dgm:cxnLst>
    <dgm:cxn modelId="{95E6CC08-6635-4AB0-B5BE-549E54E5F2E8}" type="presOf" srcId="{55AFAD9E-A7DA-4E31-B674-BA133F166909}" destId="{C9F35E35-BDE2-428C-A207-9652682A2072}" srcOrd="0" destOrd="0" presId="urn:twistly/officeart/layout/LinedListWideRoot"/>
    <dgm:cxn modelId="{3B4E8032-F7F2-4310-BEC5-996A9A305CCF}" type="presOf" srcId="{BFB18956-AEF6-4613-8CF1-A8895A8347F1}" destId="{7E809400-6CE7-4CD7-AE80-840FE27C6267}" srcOrd="0" destOrd="0" presId="urn:twistly/officeart/layout/LinedListWideRoot"/>
    <dgm:cxn modelId="{320D9B44-4EF8-48DC-9721-81B68D9DD3ED}" type="presOf" srcId="{BB46DFD6-C1CA-4EB1-8F99-2EDA0AB61039}" destId="{3898ACF4-AAE4-45EF-88F4-11B8ADB127D6}" srcOrd="0" destOrd="0" presId="urn:twistly/officeart/layout/LinedListWideRoot"/>
    <dgm:cxn modelId="{7138CD44-311F-4156-9545-A519A9A578C1}" type="presOf" srcId="{C7C99033-5AD4-4F43-A804-7CFBD72C79D4}" destId="{BDBA1794-B43E-479B-BF6E-73606598BA4E}" srcOrd="0" destOrd="0" presId="urn:twistly/officeart/layout/LinedListWideRoot"/>
    <dgm:cxn modelId="{90BCA66D-0566-4ACD-BFA6-8C18FA01669B}" srcId="{69900D22-CE99-4BCB-B2AA-9D8187A0A996}" destId="{C7C99033-5AD4-4F43-A804-7CFBD72C79D4}" srcOrd="0" destOrd="0" parTransId="{C844E79E-A9DF-4DF3-BE55-2178C5ABD2C7}" sibTransId="{8DCAC4BC-B4B6-4836-9961-02877B27B750}"/>
    <dgm:cxn modelId="{D4A32470-D417-4239-AC43-592263561ABF}" type="presOf" srcId="{69900D22-CE99-4BCB-B2AA-9D8187A0A996}" destId="{A4364D62-676A-4F82-8F4D-4F0CB9A1AC8E}" srcOrd="0" destOrd="0" presId="urn:twistly/officeart/layout/LinedListWideRoot"/>
    <dgm:cxn modelId="{3F23D072-ECC4-4B94-9894-EF0D5F8F65C6}" type="presOf" srcId="{D16C954B-E5E7-4CF6-93E6-D144CBD64E8D}" destId="{479F62BB-2B0C-4089-8694-8E05CFF12AEF}" srcOrd="0" destOrd="0" presId="urn:twistly/officeart/layout/LinedListWideRoot"/>
    <dgm:cxn modelId="{B140A47D-86DA-49B2-8ED1-1D5611E32949}" srcId="{C7C99033-5AD4-4F43-A804-7CFBD72C79D4}" destId="{55AFAD9E-A7DA-4E31-B674-BA133F166909}" srcOrd="1" destOrd="0" parTransId="{4AF322D9-1433-4E66-A7BF-799DF93A537D}" sibTransId="{067D1CC0-B796-4E68-8328-32383DB76C8E}"/>
    <dgm:cxn modelId="{B886AF7D-5B94-4252-A0F7-224D1B100F4E}" srcId="{C7C99033-5AD4-4F43-A804-7CFBD72C79D4}" destId="{BB46DFD6-C1CA-4EB1-8F99-2EDA0AB61039}" srcOrd="3" destOrd="0" parTransId="{97846811-6D77-4618-AE1D-445C5A623DDB}" sibTransId="{D2BDC4AA-0BAB-4FE8-9891-F5429D1D9ED8}"/>
    <dgm:cxn modelId="{D4FEC389-F129-4E06-9D22-D0376A65D2F4}" srcId="{C7C99033-5AD4-4F43-A804-7CFBD72C79D4}" destId="{D16C954B-E5E7-4CF6-93E6-D144CBD64E8D}" srcOrd="4" destOrd="0" parTransId="{DFB6A108-1ACD-442A-80B8-2BA187E69202}" sibTransId="{9F0DC9FC-696A-417F-9E52-4B87B21A0D0C}"/>
    <dgm:cxn modelId="{526F8DB5-4E5E-4564-AA87-469F230E9B41}" type="presOf" srcId="{61774D8F-14A9-4755-84F8-BAF58AD0A60C}" destId="{FDD7FA40-0C95-4953-AF23-A7FFC4F12D07}" srcOrd="0" destOrd="0" presId="urn:twistly/officeart/layout/LinedListWideRoot"/>
    <dgm:cxn modelId="{D39AE1C7-E629-451E-9C50-25E3425FD4AF}" srcId="{C7C99033-5AD4-4F43-A804-7CFBD72C79D4}" destId="{BFB18956-AEF6-4613-8CF1-A8895A8347F1}" srcOrd="0" destOrd="0" parTransId="{685FCA4C-0F8B-4A50-A901-ECAAD7583942}" sibTransId="{BFE0336A-351A-42E3-B002-C4D030C153B1}"/>
    <dgm:cxn modelId="{8D40CFCB-3F49-48CA-97DC-6FD5564261F3}" srcId="{C7C99033-5AD4-4F43-A804-7CFBD72C79D4}" destId="{61774D8F-14A9-4755-84F8-BAF58AD0A60C}" srcOrd="2" destOrd="0" parTransId="{E6B475B7-2040-4B0A-A225-A8B86DC4530F}" sibTransId="{9F54B728-3222-488E-9CDB-1F62234423F6}"/>
    <dgm:cxn modelId="{22ADB142-2303-46C6-843A-EAA8181ADF9F}" type="presParOf" srcId="{A4364D62-676A-4F82-8F4D-4F0CB9A1AC8E}" destId="{F97BFEF0-D9D0-4AC6-BAEB-D3ABAEFCC0A0}" srcOrd="0" destOrd="0" presId="urn:twistly/officeart/layout/LinedListWideRoot"/>
    <dgm:cxn modelId="{D0A2DB1A-0364-48DD-BB60-3F8273BDF205}" type="presParOf" srcId="{A4364D62-676A-4F82-8F4D-4F0CB9A1AC8E}" destId="{1C0EA2AE-846E-4876-BE08-23E3CBC1CB05}" srcOrd="1" destOrd="0" presId="urn:twistly/officeart/layout/LinedListWideRoot"/>
    <dgm:cxn modelId="{D0478D17-7833-47C9-A96E-26BA6744C1D7}" type="presParOf" srcId="{1C0EA2AE-846E-4876-BE08-23E3CBC1CB05}" destId="{BDBA1794-B43E-479B-BF6E-73606598BA4E}" srcOrd="0" destOrd="0" presId="urn:twistly/officeart/layout/LinedListWideRoot"/>
    <dgm:cxn modelId="{03F957DA-A6EE-4844-B307-37E909ED84C0}" type="presParOf" srcId="{1C0EA2AE-846E-4876-BE08-23E3CBC1CB05}" destId="{0DF49069-1F2E-41FC-94AE-B39297AAB451}" srcOrd="1" destOrd="0" presId="urn:twistly/officeart/layout/LinedListWideRoot"/>
    <dgm:cxn modelId="{61713B8E-C54E-4194-B83C-1603D2AE9407}" type="presParOf" srcId="{0DF49069-1F2E-41FC-94AE-B39297AAB451}" destId="{89EB1359-20D0-4185-B4DA-18466F1BF94F}" srcOrd="0" destOrd="0" presId="urn:twistly/officeart/layout/LinedListWideRoot"/>
    <dgm:cxn modelId="{DBE1D53D-FBBB-41FA-BB86-3ED502080E66}" type="presParOf" srcId="{0DF49069-1F2E-41FC-94AE-B39297AAB451}" destId="{A1E9D5BE-9207-4C8E-A5DC-31A81875159C}" srcOrd="1" destOrd="0" presId="urn:twistly/officeart/layout/LinedListWideRoot"/>
    <dgm:cxn modelId="{0CD8EEFD-5030-4CAE-AB47-0C85B6C83703}" type="presParOf" srcId="{A1E9D5BE-9207-4C8E-A5DC-31A81875159C}" destId="{A5109D1C-7291-4243-9B15-2595BFDB20FB}" srcOrd="0" destOrd="0" presId="urn:twistly/officeart/layout/LinedListWideRoot"/>
    <dgm:cxn modelId="{0E90EC41-ECC3-4DDE-876E-22BC6C971ED0}" type="presParOf" srcId="{A1E9D5BE-9207-4C8E-A5DC-31A81875159C}" destId="{7E809400-6CE7-4CD7-AE80-840FE27C6267}" srcOrd="1" destOrd="0" presId="urn:twistly/officeart/layout/LinedListWideRoot"/>
    <dgm:cxn modelId="{49BF1FE6-D2AA-46BB-97A0-59DD53223672}" type="presParOf" srcId="{A1E9D5BE-9207-4C8E-A5DC-31A81875159C}" destId="{481D3CCF-86F4-458A-951B-1A92F35B2CF6}" srcOrd="2" destOrd="0" presId="urn:twistly/officeart/layout/LinedListWideRoot"/>
    <dgm:cxn modelId="{DFD97F48-7348-427B-BC26-FEEE77EA3564}" type="presParOf" srcId="{0DF49069-1F2E-41FC-94AE-B39297AAB451}" destId="{60CAEAA0-8213-409C-9487-48FF780413FC}" srcOrd="2" destOrd="0" presId="urn:twistly/officeart/layout/LinedListWideRoot"/>
    <dgm:cxn modelId="{F805E42A-2B08-4B78-9D4A-C4451A569C6C}" type="presParOf" srcId="{0DF49069-1F2E-41FC-94AE-B39297AAB451}" destId="{D96750F8-3BA1-42F7-A4A6-BA91C50ECFF1}" srcOrd="3" destOrd="0" presId="urn:twistly/officeart/layout/LinedListWideRoot"/>
    <dgm:cxn modelId="{4CFFDC08-3C85-4467-8F20-2BA0BD684BF5}" type="presParOf" srcId="{0DF49069-1F2E-41FC-94AE-B39297AAB451}" destId="{C87F6EB4-CDF6-496C-8344-31B039FF9320}" srcOrd="4" destOrd="0" presId="urn:twistly/officeart/layout/LinedListWideRoot"/>
    <dgm:cxn modelId="{E68FB70D-40EB-4A67-AED7-3624F27E2577}" type="presParOf" srcId="{C87F6EB4-CDF6-496C-8344-31B039FF9320}" destId="{B274BC60-6B42-483F-86C6-C39B1CDC25F5}" srcOrd="0" destOrd="0" presId="urn:twistly/officeart/layout/LinedListWideRoot"/>
    <dgm:cxn modelId="{408E96CA-A69E-4636-9FC8-FE8583E01957}" type="presParOf" srcId="{C87F6EB4-CDF6-496C-8344-31B039FF9320}" destId="{C9F35E35-BDE2-428C-A207-9652682A2072}" srcOrd="1" destOrd="0" presId="urn:twistly/officeart/layout/LinedListWideRoot"/>
    <dgm:cxn modelId="{291A3356-33D7-45D4-A939-7A1DF15A03E3}" type="presParOf" srcId="{C87F6EB4-CDF6-496C-8344-31B039FF9320}" destId="{2544A212-678A-42D2-A108-14B3AEF0CE76}" srcOrd="2" destOrd="0" presId="urn:twistly/officeart/layout/LinedListWideRoot"/>
    <dgm:cxn modelId="{F79585E6-119D-4EEE-B094-FE95040E4CEA}" type="presParOf" srcId="{0DF49069-1F2E-41FC-94AE-B39297AAB451}" destId="{AF6FA12D-4DB0-4A30-AAFB-60406810BD75}" srcOrd="5" destOrd="0" presId="urn:twistly/officeart/layout/LinedListWideRoot"/>
    <dgm:cxn modelId="{84594742-4AF8-4AF0-B5E1-BD4CCF9BD06C}" type="presParOf" srcId="{0DF49069-1F2E-41FC-94AE-B39297AAB451}" destId="{DD914F2B-0A24-410E-AF4B-819A2C8948F3}" srcOrd="6" destOrd="0" presId="urn:twistly/officeart/layout/LinedListWideRoot"/>
    <dgm:cxn modelId="{68561285-FE31-4BA4-903A-CE3B0646C980}" type="presParOf" srcId="{0DF49069-1F2E-41FC-94AE-B39297AAB451}" destId="{D589F410-7FFD-41CC-848A-5AA872472627}" srcOrd="7" destOrd="0" presId="urn:twistly/officeart/layout/LinedListWideRoot"/>
    <dgm:cxn modelId="{6B08A273-A4E7-4FF7-B4C3-1EF7D0E649A1}" type="presParOf" srcId="{D589F410-7FFD-41CC-848A-5AA872472627}" destId="{91CB2D97-4C7D-4875-9252-ADF3D8ED349F}" srcOrd="0" destOrd="0" presId="urn:twistly/officeart/layout/LinedListWideRoot"/>
    <dgm:cxn modelId="{2824A2DF-4E1A-4053-8517-87B727110C39}" type="presParOf" srcId="{D589F410-7FFD-41CC-848A-5AA872472627}" destId="{FDD7FA40-0C95-4953-AF23-A7FFC4F12D07}" srcOrd="1" destOrd="0" presId="urn:twistly/officeart/layout/LinedListWideRoot"/>
    <dgm:cxn modelId="{8DC260A3-509D-4915-B0F5-8A9B3EFF2DF3}" type="presParOf" srcId="{D589F410-7FFD-41CC-848A-5AA872472627}" destId="{741F151A-8333-4E75-ABB2-918A4C74DB0B}" srcOrd="2" destOrd="0" presId="urn:twistly/officeart/layout/LinedListWideRoot"/>
    <dgm:cxn modelId="{6B7F07CA-50EC-4766-BBEC-635D5821DE76}" type="presParOf" srcId="{0DF49069-1F2E-41FC-94AE-B39297AAB451}" destId="{DA11091C-247C-4D6A-8ABD-5990F205B095}" srcOrd="8" destOrd="0" presId="urn:twistly/officeart/layout/LinedListWideRoot"/>
    <dgm:cxn modelId="{FF7D5669-9235-4626-86D2-3DD85D63ED98}" type="presParOf" srcId="{0DF49069-1F2E-41FC-94AE-B39297AAB451}" destId="{DD913CC8-3380-403C-AEE9-8F260975A772}" srcOrd="9" destOrd="0" presId="urn:twistly/officeart/layout/LinedListWideRoot"/>
    <dgm:cxn modelId="{263873C8-ECCF-4F2C-8134-3EB465385F32}" type="presParOf" srcId="{0DF49069-1F2E-41FC-94AE-B39297AAB451}" destId="{5178A3B4-BF5C-444C-B0CA-54FA68D99D9C}" srcOrd="10" destOrd="0" presId="urn:twistly/officeart/layout/LinedListWideRoot"/>
    <dgm:cxn modelId="{0258EE54-87C1-4E66-A348-FF025694BAA7}" type="presParOf" srcId="{5178A3B4-BF5C-444C-B0CA-54FA68D99D9C}" destId="{96F86631-93A9-4827-AE17-64AA84325F96}" srcOrd="0" destOrd="0" presId="urn:twistly/officeart/layout/LinedListWideRoot"/>
    <dgm:cxn modelId="{5FE58971-0B83-4054-809A-082F94B9B4F0}" type="presParOf" srcId="{5178A3B4-BF5C-444C-B0CA-54FA68D99D9C}" destId="{3898ACF4-AAE4-45EF-88F4-11B8ADB127D6}" srcOrd="1" destOrd="0" presId="urn:twistly/officeart/layout/LinedListWideRoot"/>
    <dgm:cxn modelId="{49496FDF-A50A-4DDB-B8A8-8958BC59C868}" type="presParOf" srcId="{5178A3B4-BF5C-444C-B0CA-54FA68D99D9C}" destId="{E3A2DA70-8F56-4359-B6A7-D07B2F0DA249}" srcOrd="2" destOrd="0" presId="urn:twistly/officeart/layout/LinedListWideRoot"/>
    <dgm:cxn modelId="{415F9B55-CAFA-46F4-BDB0-0EA0CDF545D2}" type="presParOf" srcId="{0DF49069-1F2E-41FC-94AE-B39297AAB451}" destId="{79276DED-077E-4C77-A574-B52CCA079056}" srcOrd="11" destOrd="0" presId="urn:twistly/officeart/layout/LinedListWideRoot"/>
    <dgm:cxn modelId="{E2396B99-EE61-4386-A7FF-A1E59352434A}" type="presParOf" srcId="{0DF49069-1F2E-41FC-94AE-B39297AAB451}" destId="{4698CB63-8F26-4921-8997-E87C612CF9D7}" srcOrd="12" destOrd="0" presId="urn:twistly/officeart/layout/LinedListWideRoot"/>
    <dgm:cxn modelId="{89FC92CD-06A7-44EC-9BB3-0CFF897A2F25}" type="presParOf" srcId="{0DF49069-1F2E-41FC-94AE-B39297AAB451}" destId="{62FF40FE-3CCD-423A-9D2F-247EA8B7967B}" srcOrd="13" destOrd="0" presId="urn:twistly/officeart/layout/LinedListWideRoot"/>
    <dgm:cxn modelId="{3457B330-8295-4A9C-9000-3900C779D85A}" type="presParOf" srcId="{62FF40FE-3CCD-423A-9D2F-247EA8B7967B}" destId="{DCA7AFB3-91BF-4F38-9CE1-1B1FD337358F}" srcOrd="0" destOrd="0" presId="urn:twistly/officeart/layout/LinedListWideRoot"/>
    <dgm:cxn modelId="{5298A201-2CBF-4CC2-ABAA-18C101052203}" type="presParOf" srcId="{62FF40FE-3CCD-423A-9D2F-247EA8B7967B}" destId="{479F62BB-2B0C-4089-8694-8E05CFF12AEF}" srcOrd="1" destOrd="0" presId="urn:twistly/officeart/layout/LinedListWideRoot"/>
    <dgm:cxn modelId="{D58D391B-18DC-48CC-BEAA-C48358FDA255}" type="presParOf" srcId="{62FF40FE-3CCD-423A-9D2F-247EA8B7967B}" destId="{FDF12A6A-E8C0-440E-8DD5-748E40DE8594}" srcOrd="2" destOrd="0" presId="urn:twistly/officeart/layout/LinedListWideRoot"/>
    <dgm:cxn modelId="{171C81D3-7CAC-4725-82DD-E4C34F2210EF}" type="presParOf" srcId="{0DF49069-1F2E-41FC-94AE-B39297AAB451}" destId="{98E7A56C-3F36-4553-9182-F7E2522075BF}" srcOrd="14" destOrd="0" presId="urn:twistly/officeart/layout/LinedListWideRoot"/>
    <dgm:cxn modelId="{C9890A25-2FD9-46B0-9DE0-8162120BCB81}" type="presParOf" srcId="{0DF49069-1F2E-41FC-94AE-B39297AAB451}" destId="{A69E8946-F520-47F8-9010-2B7154C8D3FD}" srcOrd="15" destOrd="0" presId="urn:twistly/officeart/layout/LinedListWideRoo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035FE7-AB43-458C-A27A-7414E610B826}">
      <dsp:nvSpPr>
        <dsp:cNvPr id="0" name=""/>
        <dsp:cNvSpPr/>
      </dsp:nvSpPr>
      <dsp:spPr>
        <a:xfrm>
          <a:off x="0" y="0"/>
          <a:ext cx="11017249" cy="0"/>
        </a:xfrm>
        <a:prstGeom prst="line">
          <a:avLst/>
        </a:prstGeom>
        <a:solidFill>
          <a:schemeClr val="accent1">
            <a:hueOff val="0"/>
            <a:satOff val="0"/>
            <a:lumOff val="0"/>
            <a:alphaOff val="0"/>
          </a:schemeClr>
        </a:solidFill>
        <a:ln w="19050" cap="flat" cmpd="sng" algn="ctr">
          <a:solidFill>
            <a:schemeClr val="tx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3CF4A8-A799-49B4-A9EA-80897D72BF90}">
      <dsp:nvSpPr>
        <dsp:cNvPr id="0" name=""/>
        <dsp:cNvSpPr/>
      </dsp:nvSpPr>
      <dsp:spPr>
        <a:xfrm>
          <a:off x="0" y="0"/>
          <a:ext cx="3525519" cy="5688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rtlCol="0" anchor="t" anchorCtr="0">
          <a:noAutofit/>
        </a:bodyPr>
        <a:lstStyle/>
        <a:p>
          <a:pPr marL="0" lvl="0" indent="0" algn="l" defTabSz="1600200">
            <a:lnSpc>
              <a:spcPct val="90000"/>
            </a:lnSpc>
            <a:spcBef>
              <a:spcPct val="0"/>
            </a:spcBef>
            <a:spcAft>
              <a:spcPct val="35000"/>
            </a:spcAft>
            <a:buNone/>
          </a:pPr>
          <a:r>
            <a:rPr lang="en-US" sz="3600" kern="1200" dirty="0">
              <a:solidFill>
                <a:schemeClr val="tx1"/>
              </a:solidFill>
              <a:latin typeface="+mj-lt"/>
            </a:rPr>
            <a:t>Learning Roadmap</a:t>
          </a:r>
        </a:p>
      </dsp:txBody>
      <dsp:txXfrm>
        <a:off x="0" y="0"/>
        <a:ext cx="3525519" cy="5688248"/>
      </dsp:txXfrm>
    </dsp:sp>
    <dsp:sp modelId="{2FE71BD3-6AA5-46CD-B596-B7CD0E3BE864}">
      <dsp:nvSpPr>
        <dsp:cNvPr id="0" name=""/>
        <dsp:cNvSpPr/>
      </dsp:nvSpPr>
      <dsp:spPr>
        <a:xfrm>
          <a:off x="3690778" y="53605"/>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rtlCol="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latin typeface="+mj-lt"/>
            </a:rPr>
            <a:t>Foundations And Essential Vocabulary</a:t>
          </a:r>
        </a:p>
      </dsp:txBody>
      <dsp:txXfrm>
        <a:off x="3690778" y="53605"/>
        <a:ext cx="7326470" cy="1072101"/>
      </dsp:txXfrm>
    </dsp:sp>
    <dsp:sp modelId="{C49EF5A6-B541-4024-87EE-32E678E12C0F}">
      <dsp:nvSpPr>
        <dsp:cNvPr id="0" name=""/>
        <dsp:cNvSpPr/>
      </dsp:nvSpPr>
      <dsp:spPr>
        <a:xfrm>
          <a:off x="3525519" y="1125706"/>
          <a:ext cx="749172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03943DE-97A3-4AFB-9AF2-49649D319FB7}">
      <dsp:nvSpPr>
        <dsp:cNvPr id="0" name=""/>
        <dsp:cNvSpPr/>
      </dsp:nvSpPr>
      <dsp:spPr>
        <a:xfrm>
          <a:off x="3690778" y="1179311"/>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rtlCol="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latin typeface="+mj-lt"/>
            </a:rPr>
            <a:t>Historical Discoveries And Reaction Stages</a:t>
          </a:r>
        </a:p>
      </dsp:txBody>
      <dsp:txXfrm>
        <a:off x="3690778" y="1179311"/>
        <a:ext cx="7326470" cy="1072101"/>
      </dsp:txXfrm>
    </dsp:sp>
    <dsp:sp modelId="{1F69B84B-FF11-4031-AF44-716F4994E6FA}">
      <dsp:nvSpPr>
        <dsp:cNvPr id="0" name=""/>
        <dsp:cNvSpPr/>
      </dsp:nvSpPr>
      <dsp:spPr>
        <a:xfrm>
          <a:off x="3525519" y="2251413"/>
          <a:ext cx="749172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9D63C0-2C0F-4F7B-9021-3F2E5C9542E1}">
      <dsp:nvSpPr>
        <dsp:cNvPr id="0" name=""/>
        <dsp:cNvSpPr/>
      </dsp:nvSpPr>
      <dsp:spPr>
        <a:xfrm>
          <a:off x="3690778" y="2305018"/>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rtlCol="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latin typeface="+mj-lt"/>
            </a:rPr>
            <a:t>Chloroplast Structure And Energy Transfer</a:t>
          </a:r>
        </a:p>
      </dsp:txBody>
      <dsp:txXfrm>
        <a:off x="3690778" y="2305018"/>
        <a:ext cx="7326470" cy="1072101"/>
      </dsp:txXfrm>
    </dsp:sp>
    <dsp:sp modelId="{691EB631-1D7C-4ACC-85F4-62BC27E28AA2}">
      <dsp:nvSpPr>
        <dsp:cNvPr id="0" name=""/>
        <dsp:cNvSpPr/>
      </dsp:nvSpPr>
      <dsp:spPr>
        <a:xfrm>
          <a:off x="3525519" y="3377119"/>
          <a:ext cx="749172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40723E-3981-4986-ABDA-D9C5B992F3A7}">
      <dsp:nvSpPr>
        <dsp:cNvPr id="0" name=""/>
        <dsp:cNvSpPr/>
      </dsp:nvSpPr>
      <dsp:spPr>
        <a:xfrm>
          <a:off x="3690778" y="3430724"/>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rtlCol="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latin typeface="+mj-lt"/>
            </a:rPr>
            <a:t>Light Absorption And Equation Balance</a:t>
          </a:r>
        </a:p>
      </dsp:txBody>
      <dsp:txXfrm>
        <a:off x="3690778" y="3430724"/>
        <a:ext cx="7326470" cy="1072101"/>
      </dsp:txXfrm>
    </dsp:sp>
    <dsp:sp modelId="{5C6B50EC-2024-4002-BED0-6EB2B951E926}">
      <dsp:nvSpPr>
        <dsp:cNvPr id="0" name=""/>
        <dsp:cNvSpPr/>
      </dsp:nvSpPr>
      <dsp:spPr>
        <a:xfrm>
          <a:off x="3525519" y="4502826"/>
          <a:ext cx="749172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08BC1A-CDF5-4DD2-BF31-59CEF13052CD}">
      <dsp:nvSpPr>
        <dsp:cNvPr id="0" name=""/>
        <dsp:cNvSpPr/>
      </dsp:nvSpPr>
      <dsp:spPr>
        <a:xfrm>
          <a:off x="3690778" y="4556431"/>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rtlCol="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latin typeface="+mj-lt"/>
            </a:rPr>
            <a:t>Limits, Applications, And Future Growth</a:t>
          </a:r>
        </a:p>
      </dsp:txBody>
      <dsp:txXfrm>
        <a:off x="3690778" y="4556431"/>
        <a:ext cx="7326470" cy="1072101"/>
      </dsp:txXfrm>
    </dsp:sp>
    <dsp:sp modelId="{14B34CC0-8FC0-4F72-8858-4D4A598865D0}">
      <dsp:nvSpPr>
        <dsp:cNvPr id="0" name=""/>
        <dsp:cNvSpPr/>
      </dsp:nvSpPr>
      <dsp:spPr>
        <a:xfrm>
          <a:off x="3525519" y="5628532"/>
          <a:ext cx="749172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4882C7-063B-4585-AA53-A646936F02DE}">
      <dsp:nvSpPr>
        <dsp:cNvPr id="0" name=""/>
        <dsp:cNvSpPr/>
      </dsp:nvSpPr>
      <dsp:spPr>
        <a:xfrm>
          <a:off x="0" y="84296"/>
          <a:ext cx="3529012" cy="211740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rtlCol="0" anchor="ctr" anchorCtr="0">
          <a:noAutofit/>
        </a:bodyPr>
        <a:lstStyle/>
        <a:p>
          <a:pPr marL="0" lvl="0" indent="0" algn="ctr" defTabSz="2133600">
            <a:lnSpc>
              <a:spcPct val="90000"/>
            </a:lnSpc>
            <a:spcBef>
              <a:spcPct val="0"/>
            </a:spcBef>
            <a:spcAft>
              <a:spcPct val="35000"/>
            </a:spcAft>
            <a:buNone/>
          </a:pPr>
          <a:r>
            <a:rPr lang="en-US" sz="4800" kern="1200" dirty="0">
              <a:solidFill>
                <a:schemeClr val="tx1"/>
              </a:solidFill>
              <a:latin typeface="+mj-lt"/>
            </a:rPr>
            <a:t>6 CO₂</a:t>
          </a:r>
        </a:p>
      </dsp:txBody>
      <dsp:txXfrm>
        <a:off x="0" y="84296"/>
        <a:ext cx="3529012" cy="21174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02814-8BF7-4F1F-8E6F-4B1EADBE8D16}">
      <dsp:nvSpPr>
        <dsp:cNvPr id="0" name=""/>
        <dsp:cNvSpPr/>
      </dsp:nvSpPr>
      <dsp:spPr>
        <a:xfrm>
          <a:off x="0" y="84344"/>
          <a:ext cx="3528850" cy="211731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rtlCol="0" anchor="ctr" anchorCtr="0">
          <a:noAutofit/>
        </a:bodyPr>
        <a:lstStyle/>
        <a:p>
          <a:pPr marL="0" lvl="0" indent="0" algn="ctr" defTabSz="2133600">
            <a:lnSpc>
              <a:spcPct val="90000"/>
            </a:lnSpc>
            <a:spcBef>
              <a:spcPct val="0"/>
            </a:spcBef>
            <a:spcAft>
              <a:spcPct val="35000"/>
            </a:spcAft>
            <a:buNone/>
          </a:pPr>
          <a:r>
            <a:rPr lang="en-US" sz="4800" kern="1200" dirty="0">
              <a:solidFill>
                <a:schemeClr val="tx1"/>
              </a:solidFill>
              <a:latin typeface="+mj-lt"/>
            </a:rPr>
            <a:t>6 H₂O</a:t>
          </a:r>
        </a:p>
      </dsp:txBody>
      <dsp:txXfrm>
        <a:off x="0" y="84344"/>
        <a:ext cx="3528850" cy="21173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A72444-C1E2-4E85-9462-77331E2821F3}">
      <dsp:nvSpPr>
        <dsp:cNvPr id="0" name=""/>
        <dsp:cNvSpPr/>
      </dsp:nvSpPr>
      <dsp:spPr>
        <a:xfrm>
          <a:off x="0" y="84344"/>
          <a:ext cx="3528850" cy="211731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rtlCol="0" anchor="ctr" anchorCtr="0">
          <a:noAutofit/>
        </a:bodyPr>
        <a:lstStyle/>
        <a:p>
          <a:pPr marL="0" lvl="0" indent="0" algn="ctr" defTabSz="2133600">
            <a:lnSpc>
              <a:spcPct val="90000"/>
            </a:lnSpc>
            <a:spcBef>
              <a:spcPct val="0"/>
            </a:spcBef>
            <a:spcAft>
              <a:spcPct val="35000"/>
            </a:spcAft>
            <a:buNone/>
          </a:pPr>
          <a:r>
            <a:rPr lang="en-US" sz="4800" kern="1200" dirty="0">
              <a:solidFill>
                <a:schemeClr val="tx1"/>
              </a:solidFill>
              <a:latin typeface="+mj-lt"/>
            </a:rPr>
            <a:t>1 C₆H₁₂O₆</a:t>
          </a:r>
        </a:p>
      </dsp:txBody>
      <dsp:txXfrm>
        <a:off x="0" y="84344"/>
        <a:ext cx="3528850" cy="21173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7BFEF0-D9D0-4AC6-BAEB-D3ABAEFCC0A0}">
      <dsp:nvSpPr>
        <dsp:cNvPr id="0" name=""/>
        <dsp:cNvSpPr/>
      </dsp:nvSpPr>
      <dsp:spPr>
        <a:xfrm>
          <a:off x="0" y="0"/>
          <a:ext cx="11017249" cy="0"/>
        </a:xfrm>
        <a:prstGeom prst="line">
          <a:avLst/>
        </a:prstGeom>
        <a:solidFill>
          <a:schemeClr val="accent1">
            <a:hueOff val="0"/>
            <a:satOff val="0"/>
            <a:lumOff val="0"/>
            <a:alphaOff val="0"/>
          </a:schemeClr>
        </a:solidFill>
        <a:ln w="19050" cap="flat" cmpd="sng" algn="ctr">
          <a:solidFill>
            <a:schemeClr val="tx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BA1794-B43E-479B-BF6E-73606598BA4E}">
      <dsp:nvSpPr>
        <dsp:cNvPr id="0" name=""/>
        <dsp:cNvSpPr/>
      </dsp:nvSpPr>
      <dsp:spPr>
        <a:xfrm>
          <a:off x="0" y="0"/>
          <a:ext cx="3525519" cy="5688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rtlCol="0" anchor="t" anchorCtr="0">
          <a:noAutofit/>
        </a:bodyPr>
        <a:lstStyle/>
        <a:p>
          <a:pPr marL="0" lvl="0" indent="0" algn="l" defTabSz="1600200">
            <a:lnSpc>
              <a:spcPct val="90000"/>
            </a:lnSpc>
            <a:spcBef>
              <a:spcPct val="0"/>
            </a:spcBef>
            <a:spcAft>
              <a:spcPct val="35000"/>
            </a:spcAft>
            <a:buNone/>
          </a:pPr>
          <a:r>
            <a:rPr lang="en-US" sz="3600" kern="1200" dirty="0">
              <a:solidFill>
                <a:schemeClr val="tx1"/>
              </a:solidFill>
              <a:latin typeface="+mj-lt"/>
            </a:rPr>
            <a:t>Key Takeaways</a:t>
          </a:r>
        </a:p>
      </dsp:txBody>
      <dsp:txXfrm>
        <a:off x="0" y="0"/>
        <a:ext cx="3525519" cy="5688248"/>
      </dsp:txXfrm>
    </dsp:sp>
    <dsp:sp modelId="{7E809400-6CE7-4CD7-AE80-840FE27C6267}">
      <dsp:nvSpPr>
        <dsp:cNvPr id="0" name=""/>
        <dsp:cNvSpPr/>
      </dsp:nvSpPr>
      <dsp:spPr>
        <a:xfrm>
          <a:off x="3690778" y="53605"/>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rtlCol="0" anchor="ctr" anchorCtr="0">
          <a:noAutofit/>
        </a:bodyPr>
        <a:lstStyle/>
        <a:p>
          <a:pPr marL="0" lvl="0" indent="0" algn="l" defTabSz="577850">
            <a:lnSpc>
              <a:spcPct val="90000"/>
            </a:lnSpc>
            <a:spcBef>
              <a:spcPct val="0"/>
            </a:spcBef>
            <a:spcAft>
              <a:spcPct val="35000"/>
            </a:spcAft>
            <a:buNone/>
          </a:pPr>
          <a:r>
            <a:rPr lang="en-US" sz="1300" kern="1200" dirty="0">
              <a:solidFill>
                <a:schemeClr val="tx1"/>
              </a:solidFill>
              <a:latin typeface="+mn-lt"/>
            </a:rPr>
            <a:t>Photosynthesis converts light, water, and carbon dioxide into glucose and oxygen.</a:t>
          </a:r>
        </a:p>
      </dsp:txBody>
      <dsp:txXfrm>
        <a:off x="3690778" y="53605"/>
        <a:ext cx="7326470" cy="1072101"/>
      </dsp:txXfrm>
    </dsp:sp>
    <dsp:sp modelId="{60CAEAA0-8213-409C-9487-48FF780413FC}">
      <dsp:nvSpPr>
        <dsp:cNvPr id="0" name=""/>
        <dsp:cNvSpPr/>
      </dsp:nvSpPr>
      <dsp:spPr>
        <a:xfrm>
          <a:off x="3525519" y="1125706"/>
          <a:ext cx="749172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F35E35-BDE2-428C-A207-9652682A2072}">
      <dsp:nvSpPr>
        <dsp:cNvPr id="0" name=""/>
        <dsp:cNvSpPr/>
      </dsp:nvSpPr>
      <dsp:spPr>
        <a:xfrm>
          <a:off x="3690778" y="1179311"/>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rtlCol="0" anchor="ctr" anchorCtr="0">
          <a:noAutofit/>
        </a:bodyPr>
        <a:lstStyle/>
        <a:p>
          <a:pPr marL="0" lvl="0" indent="0" algn="l" defTabSz="577850">
            <a:lnSpc>
              <a:spcPct val="90000"/>
            </a:lnSpc>
            <a:spcBef>
              <a:spcPct val="0"/>
            </a:spcBef>
            <a:spcAft>
              <a:spcPct val="35000"/>
            </a:spcAft>
            <a:buNone/>
          </a:pPr>
          <a:r>
            <a:rPr lang="en-US" sz="1300" kern="1200" dirty="0">
              <a:solidFill>
                <a:schemeClr val="tx1"/>
              </a:solidFill>
              <a:latin typeface="+mn-lt"/>
            </a:rPr>
            <a:t>Chloroplasts capture light energy and organize the reactions that store it.</a:t>
          </a:r>
        </a:p>
      </dsp:txBody>
      <dsp:txXfrm>
        <a:off x="3690778" y="1179311"/>
        <a:ext cx="7326470" cy="1072101"/>
      </dsp:txXfrm>
    </dsp:sp>
    <dsp:sp modelId="{AF6FA12D-4DB0-4A30-AAFB-60406810BD75}">
      <dsp:nvSpPr>
        <dsp:cNvPr id="0" name=""/>
        <dsp:cNvSpPr/>
      </dsp:nvSpPr>
      <dsp:spPr>
        <a:xfrm>
          <a:off x="3525519" y="2251413"/>
          <a:ext cx="749172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D7FA40-0C95-4953-AF23-A7FFC4F12D07}">
      <dsp:nvSpPr>
        <dsp:cNvPr id="0" name=""/>
        <dsp:cNvSpPr/>
      </dsp:nvSpPr>
      <dsp:spPr>
        <a:xfrm>
          <a:off x="3690778" y="2305018"/>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rtlCol="0" anchor="ctr" anchorCtr="0">
          <a:noAutofit/>
        </a:bodyPr>
        <a:lstStyle/>
        <a:p>
          <a:pPr marL="0" lvl="0" indent="0" algn="l" defTabSz="577850">
            <a:lnSpc>
              <a:spcPct val="90000"/>
            </a:lnSpc>
            <a:spcBef>
              <a:spcPct val="0"/>
            </a:spcBef>
            <a:spcAft>
              <a:spcPct val="35000"/>
            </a:spcAft>
            <a:buNone/>
          </a:pPr>
          <a:r>
            <a:rPr lang="en-US" sz="1300" kern="1200" dirty="0">
              <a:solidFill>
                <a:schemeClr val="tx1"/>
              </a:solidFill>
              <a:latin typeface="+mn-lt"/>
            </a:rPr>
            <a:t>Glucose preserves captured energy for growth, repair, and the wider food web.</a:t>
          </a:r>
        </a:p>
      </dsp:txBody>
      <dsp:txXfrm>
        <a:off x="3690778" y="2305018"/>
        <a:ext cx="7326470" cy="1072101"/>
      </dsp:txXfrm>
    </dsp:sp>
    <dsp:sp modelId="{DA11091C-247C-4D6A-8ABD-5990F205B095}">
      <dsp:nvSpPr>
        <dsp:cNvPr id="0" name=""/>
        <dsp:cNvSpPr/>
      </dsp:nvSpPr>
      <dsp:spPr>
        <a:xfrm>
          <a:off x="3525519" y="3377119"/>
          <a:ext cx="749172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898ACF4-AAE4-45EF-88F4-11B8ADB127D6}">
      <dsp:nvSpPr>
        <dsp:cNvPr id="0" name=""/>
        <dsp:cNvSpPr/>
      </dsp:nvSpPr>
      <dsp:spPr>
        <a:xfrm>
          <a:off x="3690778" y="3430724"/>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rtlCol="0" anchor="ctr" anchorCtr="0">
          <a:noAutofit/>
        </a:bodyPr>
        <a:lstStyle/>
        <a:p>
          <a:pPr marL="0" lvl="0" indent="0" algn="l" defTabSz="577850">
            <a:lnSpc>
              <a:spcPct val="90000"/>
            </a:lnSpc>
            <a:spcBef>
              <a:spcPct val="0"/>
            </a:spcBef>
            <a:spcAft>
              <a:spcPct val="35000"/>
            </a:spcAft>
            <a:buNone/>
          </a:pPr>
          <a:r>
            <a:rPr lang="en-US" sz="1300" kern="1200" dirty="0">
              <a:solidFill>
                <a:schemeClr val="tx1"/>
              </a:solidFill>
              <a:latin typeface="+mn-lt"/>
            </a:rPr>
            <a:t>Light reactions and carbon fixation work together to build chemical energy.</a:t>
          </a:r>
        </a:p>
      </dsp:txBody>
      <dsp:txXfrm>
        <a:off x="3690778" y="3430724"/>
        <a:ext cx="7326470" cy="1072101"/>
      </dsp:txXfrm>
    </dsp:sp>
    <dsp:sp modelId="{79276DED-077E-4C77-A574-B52CCA079056}">
      <dsp:nvSpPr>
        <dsp:cNvPr id="0" name=""/>
        <dsp:cNvSpPr/>
      </dsp:nvSpPr>
      <dsp:spPr>
        <a:xfrm>
          <a:off x="3525519" y="4502826"/>
          <a:ext cx="749172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79F62BB-2B0C-4089-8694-8E05CFF12AEF}">
      <dsp:nvSpPr>
        <dsp:cNvPr id="0" name=""/>
        <dsp:cNvSpPr/>
      </dsp:nvSpPr>
      <dsp:spPr>
        <a:xfrm>
          <a:off x="3690778" y="4556431"/>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rtlCol="0" anchor="ctr" anchorCtr="0">
          <a:noAutofit/>
        </a:bodyPr>
        <a:lstStyle/>
        <a:p>
          <a:pPr marL="0" lvl="0" indent="0" algn="l" defTabSz="577850">
            <a:lnSpc>
              <a:spcPct val="90000"/>
            </a:lnSpc>
            <a:spcBef>
              <a:spcPct val="0"/>
            </a:spcBef>
            <a:spcAft>
              <a:spcPct val="35000"/>
            </a:spcAft>
            <a:buNone/>
          </a:pPr>
          <a:r>
            <a:rPr lang="en-US" sz="1300" kern="1200" dirty="0">
              <a:solidFill>
                <a:schemeClr val="tx1"/>
              </a:solidFill>
              <a:latin typeface="+mn-lt"/>
            </a:rPr>
            <a:t>Water, carbon dioxide, temperature, and light availability determine the process rate.</a:t>
          </a:r>
        </a:p>
      </dsp:txBody>
      <dsp:txXfrm>
        <a:off x="3690778" y="4556431"/>
        <a:ext cx="7326470" cy="1072101"/>
      </dsp:txXfrm>
    </dsp:sp>
    <dsp:sp modelId="{98E7A56C-3F36-4553-9182-F7E2522075BF}">
      <dsp:nvSpPr>
        <dsp:cNvPr id="0" name=""/>
        <dsp:cNvSpPr/>
      </dsp:nvSpPr>
      <dsp:spPr>
        <a:xfrm>
          <a:off x="3525519" y="5628532"/>
          <a:ext cx="749172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twistly/officeart/layout/LinedListWideRoo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32"/>
              <dgm:constr type="w" for="des" forName="tx2" refType="w" fact="0.665"/>
              <dgm:constr type="w" for="des" forName="horzSpace2" refType="w" fact="0.015"/>
              <dgm:constr type="w" for="des" forName="thinLine2b" refType="w" fact="0.68"/>
            </dgm:constrLst>
          </dgm:if>
          <dgm:if name="Name10" axis="root des" func="maxDepth" op="equ" val="3">
            <dgm:constrLst>
              <dgm:constr type="w" for="ch" forName="tx1" refType="w" fact="0.32"/>
              <dgm:constr type="w" for="des" forName="tx2" refType="w" fact="0.325"/>
              <dgm:constr type="w" for="des" forName="tx3" refType="w" fact="0.325"/>
              <dgm:constr type="w" for="des" forName="horzSpace2" refType="w" fact="0.015"/>
              <dgm:constr type="w" for="des" forName="horzSpace3" refType="w" fact="0.015"/>
              <dgm:constr type="w" for="des" forName="thinLine2b" refType="w" fact="0.68"/>
              <dgm:constr type="w" for="des" forName="thinLine3" refType="w" fact="0.325"/>
            </dgm:constrLst>
          </dgm:if>
          <dgm:if name="Name11" axis="root des" func="maxDepth" op="gte" val="4">
            <dgm:constrLst>
              <dgm:constr type="w" for="ch" forName="tx1" refType="w" fact="0.32"/>
              <dgm:constr type="w" for="des" forName="tx2" refType="w" fact="0.2117"/>
              <dgm:constr type="w" for="des" forName="tx3" refType="w" fact="0.2117"/>
              <dgm:constr type="w" for="des" forName="tx4" refType="w" fact="0.2117"/>
              <dgm:constr type="w" for="des" forName="horzSpace2" refType="w" fact="0.015"/>
              <dgm:constr type="w" for="des" forName="horzSpace3" refType="w" fact="0.015"/>
              <dgm:constr type="w" for="des" forName="horzSpace4" refType="w" fact="0.015"/>
              <dgm:constr type="w" for="des" forName="thinLine2b" refType="w" fact="0.68"/>
              <dgm:constr type="w" for="des" forName="thinLine3" refType="w" fact="0.4534"/>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mid"/>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mid"/>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mid"/>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twistly/officeart/layout/LinedListWideRoo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32"/>
              <dgm:constr type="w" for="des" forName="tx2" refType="w" fact="0.665"/>
              <dgm:constr type="w" for="des" forName="horzSpace2" refType="w" fact="0.015"/>
              <dgm:constr type="w" for="des" forName="thinLine2b" refType="w" fact="0.68"/>
            </dgm:constrLst>
          </dgm:if>
          <dgm:if name="Name10" axis="root des" func="maxDepth" op="equ" val="3">
            <dgm:constrLst>
              <dgm:constr type="w" for="ch" forName="tx1" refType="w" fact="0.32"/>
              <dgm:constr type="w" for="des" forName="tx2" refType="w" fact="0.325"/>
              <dgm:constr type="w" for="des" forName="tx3" refType="w" fact="0.325"/>
              <dgm:constr type="w" for="des" forName="horzSpace2" refType="w" fact="0.015"/>
              <dgm:constr type="w" for="des" forName="horzSpace3" refType="w" fact="0.015"/>
              <dgm:constr type="w" for="des" forName="thinLine2b" refType="w" fact="0.68"/>
              <dgm:constr type="w" for="des" forName="thinLine3" refType="w" fact="0.325"/>
            </dgm:constrLst>
          </dgm:if>
          <dgm:if name="Name11" axis="root des" func="maxDepth" op="gte" val="4">
            <dgm:constrLst>
              <dgm:constr type="w" for="ch" forName="tx1" refType="w" fact="0.32"/>
              <dgm:constr type="w" for="des" forName="tx2" refType="w" fact="0.2117"/>
              <dgm:constr type="w" for="des" forName="tx3" refType="w" fact="0.2117"/>
              <dgm:constr type="w" for="des" forName="tx4" refType="w" fact="0.2117"/>
              <dgm:constr type="w" for="des" forName="horzSpace2" refType="w" fact="0.015"/>
              <dgm:constr type="w" for="des" forName="horzSpace3" refType="w" fact="0.015"/>
              <dgm:constr type="w" for="des" forName="horzSpace4" refType="w" fact="0.015"/>
              <dgm:constr type="w" for="des" forName="thinLine2b" refType="w" fact="0.68"/>
              <dgm:constr type="w" for="des" forName="thinLine3" refType="w" fact="0.4534"/>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mid"/>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mid"/>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mid"/>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6F387-DB54-708D-5C0F-A9C146F165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ru-RU"/>
          </a:p>
        </p:txBody>
      </p:sp>
      <p:sp>
        <p:nvSpPr>
          <p:cNvPr id="3" name="Subtitle 2">
            <a:extLst>
              <a:ext uri="{FF2B5EF4-FFF2-40B4-BE49-F238E27FC236}">
                <a16:creationId xmlns:a16="http://schemas.microsoft.com/office/drawing/2014/main" id="{6E9B135D-466B-121C-CF7D-48113FD3C4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a:p>
        </p:txBody>
      </p:sp>
      <p:sp>
        <p:nvSpPr>
          <p:cNvPr id="4" name="Date Placeholder 3">
            <a:extLst>
              <a:ext uri="{FF2B5EF4-FFF2-40B4-BE49-F238E27FC236}">
                <a16:creationId xmlns:a16="http://schemas.microsoft.com/office/drawing/2014/main" id="{24D42406-91ED-7C03-B56D-B2FA7A80B7EC}"/>
              </a:ext>
            </a:extLst>
          </p:cNvPr>
          <p:cNvSpPr>
            <a:spLocks noGrp="1"/>
          </p:cNvSpPr>
          <p:nvPr>
            <p:ph type="dt" sz="half" idx="10"/>
          </p:nvPr>
        </p:nvSpPr>
        <p:spPr/>
        <p:txBody>
          <a:bodyPr/>
          <a:lstStyle/>
          <a:p>
            <a:fld id="{A279B55E-32EE-4B47-A5DD-8EE138BCEA17}" type="datetimeFigureOut">
              <a:rPr lang="ru-RU" smtClean="0"/>
              <a:t>06.10.2026</a:t>
            </a:fld>
            <a:endParaRPr lang="ru-RU"/>
          </a:p>
        </p:txBody>
      </p:sp>
      <p:sp>
        <p:nvSpPr>
          <p:cNvPr id="5" name="Footer Placeholder 4">
            <a:extLst>
              <a:ext uri="{FF2B5EF4-FFF2-40B4-BE49-F238E27FC236}">
                <a16:creationId xmlns:a16="http://schemas.microsoft.com/office/drawing/2014/main" id="{985F8A2B-4156-3E43-2375-20F0E339AACA}"/>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1A7C22CD-656C-C521-C096-ED2FE2A6654F}"/>
              </a:ext>
            </a:extLst>
          </p:cNvPr>
          <p:cNvSpPr>
            <a:spLocks noGrp="1"/>
          </p:cNvSpPr>
          <p:nvPr>
            <p:ph type="sldNum" sz="quarter" idx="12"/>
          </p:nvPr>
        </p:nvSpPr>
        <p:spPr/>
        <p:txBody>
          <a:bodyPr/>
          <a:lstStyle/>
          <a:p>
            <a:fld id="{BFE5AE8E-A3F7-487C-8018-DFCE19D08BDC}" type="slidenum">
              <a:rPr lang="ru-RU" smtClean="0"/>
              <a:t>‹#›</a:t>
            </a:fld>
            <a:endParaRPr lang="ru-RU"/>
          </a:p>
        </p:txBody>
      </p:sp>
    </p:spTree>
    <p:extLst>
      <p:ext uri="{BB962C8B-B14F-4D97-AF65-F5344CB8AC3E}">
        <p14:creationId xmlns:p14="http://schemas.microsoft.com/office/powerpoint/2010/main" val="428460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E86FA-B646-B698-8AFB-BE4BC5FBAD0B}"/>
              </a:ext>
            </a:extLst>
          </p:cNvPr>
          <p:cNvSpPr>
            <a:spLocks noGrp="1"/>
          </p:cNvSpPr>
          <p:nvPr>
            <p:ph type="title"/>
          </p:nvPr>
        </p:nvSpPr>
        <p:spPr/>
        <p:txBody>
          <a:bodyPr/>
          <a:lstStyle/>
          <a:p>
            <a:r>
              <a:rPr lang="en-US"/>
              <a:t>Click to edit Master title style</a:t>
            </a:r>
            <a:endParaRPr lang="ru-RU"/>
          </a:p>
        </p:txBody>
      </p:sp>
      <p:sp>
        <p:nvSpPr>
          <p:cNvPr id="3" name="Content Placeholder 2">
            <a:extLst>
              <a:ext uri="{FF2B5EF4-FFF2-40B4-BE49-F238E27FC236}">
                <a16:creationId xmlns:a16="http://schemas.microsoft.com/office/drawing/2014/main" id="{D5F13269-57D4-EB3C-D8A9-B9F6F476EF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5251488A-F41B-28CB-4980-D09B13826894}"/>
              </a:ext>
            </a:extLst>
          </p:cNvPr>
          <p:cNvSpPr>
            <a:spLocks noGrp="1"/>
          </p:cNvSpPr>
          <p:nvPr>
            <p:ph type="dt" sz="half" idx="10"/>
          </p:nvPr>
        </p:nvSpPr>
        <p:spPr/>
        <p:txBody>
          <a:bodyPr/>
          <a:lstStyle/>
          <a:p>
            <a:fld id="{A279B55E-32EE-4B47-A5DD-8EE138BCEA17}" type="datetimeFigureOut">
              <a:rPr lang="ru-RU" smtClean="0"/>
              <a:t>06.10.2026</a:t>
            </a:fld>
            <a:endParaRPr lang="ru-RU"/>
          </a:p>
        </p:txBody>
      </p:sp>
      <p:sp>
        <p:nvSpPr>
          <p:cNvPr id="5" name="Footer Placeholder 4">
            <a:extLst>
              <a:ext uri="{FF2B5EF4-FFF2-40B4-BE49-F238E27FC236}">
                <a16:creationId xmlns:a16="http://schemas.microsoft.com/office/drawing/2014/main" id="{D087BC72-ADEB-CC6D-9886-78883C513149}"/>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65BCA156-0DB3-5061-C9ED-2F1DB328DD98}"/>
              </a:ext>
            </a:extLst>
          </p:cNvPr>
          <p:cNvSpPr>
            <a:spLocks noGrp="1"/>
          </p:cNvSpPr>
          <p:nvPr>
            <p:ph type="sldNum" sz="quarter" idx="12"/>
          </p:nvPr>
        </p:nvSpPr>
        <p:spPr/>
        <p:txBody>
          <a:bodyPr/>
          <a:lstStyle/>
          <a:p>
            <a:fld id="{BFE5AE8E-A3F7-487C-8018-DFCE19D08BDC}" type="slidenum">
              <a:rPr lang="ru-RU" smtClean="0"/>
              <a:t>‹#›</a:t>
            </a:fld>
            <a:endParaRPr lang="ru-RU"/>
          </a:p>
        </p:txBody>
      </p:sp>
    </p:spTree>
    <p:extLst>
      <p:ext uri="{BB962C8B-B14F-4D97-AF65-F5344CB8AC3E}">
        <p14:creationId xmlns:p14="http://schemas.microsoft.com/office/powerpoint/2010/main" val="1283720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4C2A8-47A7-86A5-CF02-7A31EF7171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ru-RU"/>
          </a:p>
        </p:txBody>
      </p:sp>
      <p:sp>
        <p:nvSpPr>
          <p:cNvPr id="3" name="Text Placeholder 2">
            <a:extLst>
              <a:ext uri="{FF2B5EF4-FFF2-40B4-BE49-F238E27FC236}">
                <a16:creationId xmlns:a16="http://schemas.microsoft.com/office/drawing/2014/main" id="{9E4C21F6-9788-B6AF-9BC0-2A78F145BFB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E4881F-9AF5-B09A-CADC-6FC04A675998}"/>
              </a:ext>
            </a:extLst>
          </p:cNvPr>
          <p:cNvSpPr>
            <a:spLocks noGrp="1"/>
          </p:cNvSpPr>
          <p:nvPr>
            <p:ph type="dt" sz="half" idx="10"/>
          </p:nvPr>
        </p:nvSpPr>
        <p:spPr/>
        <p:txBody>
          <a:bodyPr/>
          <a:lstStyle/>
          <a:p>
            <a:fld id="{A279B55E-32EE-4B47-A5DD-8EE138BCEA17}" type="datetimeFigureOut">
              <a:rPr lang="ru-RU" smtClean="0"/>
              <a:t>06.10.2026</a:t>
            </a:fld>
            <a:endParaRPr lang="ru-RU"/>
          </a:p>
        </p:txBody>
      </p:sp>
      <p:sp>
        <p:nvSpPr>
          <p:cNvPr id="5" name="Footer Placeholder 4">
            <a:extLst>
              <a:ext uri="{FF2B5EF4-FFF2-40B4-BE49-F238E27FC236}">
                <a16:creationId xmlns:a16="http://schemas.microsoft.com/office/drawing/2014/main" id="{7B89AB57-020D-691E-C1DD-D7224368B3D9}"/>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EB35159A-A4E5-246C-1E6A-23BD9FCA9056}"/>
              </a:ext>
            </a:extLst>
          </p:cNvPr>
          <p:cNvSpPr>
            <a:spLocks noGrp="1"/>
          </p:cNvSpPr>
          <p:nvPr>
            <p:ph type="sldNum" sz="quarter" idx="12"/>
          </p:nvPr>
        </p:nvSpPr>
        <p:spPr/>
        <p:txBody>
          <a:bodyPr/>
          <a:lstStyle/>
          <a:p>
            <a:fld id="{BFE5AE8E-A3F7-487C-8018-DFCE19D08BDC}" type="slidenum">
              <a:rPr lang="ru-RU" smtClean="0"/>
              <a:t>‹#›</a:t>
            </a:fld>
            <a:endParaRPr lang="ru-RU"/>
          </a:p>
        </p:txBody>
      </p:sp>
    </p:spTree>
    <p:extLst>
      <p:ext uri="{BB962C8B-B14F-4D97-AF65-F5344CB8AC3E}">
        <p14:creationId xmlns:p14="http://schemas.microsoft.com/office/powerpoint/2010/main" val="3765862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DE1CE-A046-3B34-B272-025CB6A57C69}"/>
              </a:ext>
            </a:extLst>
          </p:cNvPr>
          <p:cNvSpPr>
            <a:spLocks noGrp="1"/>
          </p:cNvSpPr>
          <p:nvPr>
            <p:ph type="title"/>
          </p:nvPr>
        </p:nvSpPr>
        <p:spPr/>
        <p:txBody>
          <a:bodyPr/>
          <a:lstStyle/>
          <a:p>
            <a:r>
              <a:rPr lang="en-US"/>
              <a:t>Click to edit Master title style</a:t>
            </a:r>
            <a:endParaRPr lang="ru-RU"/>
          </a:p>
        </p:txBody>
      </p:sp>
      <p:sp>
        <p:nvSpPr>
          <p:cNvPr id="3" name="Content Placeholder 2">
            <a:extLst>
              <a:ext uri="{FF2B5EF4-FFF2-40B4-BE49-F238E27FC236}">
                <a16:creationId xmlns:a16="http://schemas.microsoft.com/office/drawing/2014/main" id="{FF361074-9AA3-3844-F46C-A4C82FA085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a:extLst>
              <a:ext uri="{FF2B5EF4-FFF2-40B4-BE49-F238E27FC236}">
                <a16:creationId xmlns:a16="http://schemas.microsoft.com/office/drawing/2014/main" id="{67798948-2EE3-91B0-B675-C28B7BBB88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a:extLst>
              <a:ext uri="{FF2B5EF4-FFF2-40B4-BE49-F238E27FC236}">
                <a16:creationId xmlns:a16="http://schemas.microsoft.com/office/drawing/2014/main" id="{72A76D76-1238-E5D6-B1E3-16AD83F0EB24}"/>
              </a:ext>
            </a:extLst>
          </p:cNvPr>
          <p:cNvSpPr>
            <a:spLocks noGrp="1"/>
          </p:cNvSpPr>
          <p:nvPr>
            <p:ph type="dt" sz="half" idx="10"/>
          </p:nvPr>
        </p:nvSpPr>
        <p:spPr/>
        <p:txBody>
          <a:bodyPr/>
          <a:lstStyle/>
          <a:p>
            <a:fld id="{A279B55E-32EE-4B47-A5DD-8EE138BCEA17}" type="datetimeFigureOut">
              <a:rPr lang="ru-RU" smtClean="0"/>
              <a:t>06.10.2026</a:t>
            </a:fld>
            <a:endParaRPr lang="ru-RU"/>
          </a:p>
        </p:txBody>
      </p:sp>
      <p:sp>
        <p:nvSpPr>
          <p:cNvPr id="6" name="Footer Placeholder 5">
            <a:extLst>
              <a:ext uri="{FF2B5EF4-FFF2-40B4-BE49-F238E27FC236}">
                <a16:creationId xmlns:a16="http://schemas.microsoft.com/office/drawing/2014/main" id="{35A43A06-B479-3550-D5A7-5B7CC86E63A8}"/>
              </a:ext>
            </a:extLst>
          </p:cNvPr>
          <p:cNvSpPr>
            <a:spLocks noGrp="1"/>
          </p:cNvSpPr>
          <p:nvPr>
            <p:ph type="ftr" sz="quarter" idx="11"/>
          </p:nvPr>
        </p:nvSpPr>
        <p:spPr/>
        <p:txBody>
          <a:bodyPr/>
          <a:lstStyle/>
          <a:p>
            <a:endParaRPr lang="ru-RU"/>
          </a:p>
        </p:txBody>
      </p:sp>
      <p:sp>
        <p:nvSpPr>
          <p:cNvPr id="7" name="Slide Number Placeholder 6">
            <a:extLst>
              <a:ext uri="{FF2B5EF4-FFF2-40B4-BE49-F238E27FC236}">
                <a16:creationId xmlns:a16="http://schemas.microsoft.com/office/drawing/2014/main" id="{603B2B37-942F-AD5F-E733-3DB674438354}"/>
              </a:ext>
            </a:extLst>
          </p:cNvPr>
          <p:cNvSpPr>
            <a:spLocks noGrp="1"/>
          </p:cNvSpPr>
          <p:nvPr>
            <p:ph type="sldNum" sz="quarter" idx="12"/>
          </p:nvPr>
        </p:nvSpPr>
        <p:spPr/>
        <p:txBody>
          <a:bodyPr/>
          <a:lstStyle/>
          <a:p>
            <a:fld id="{BFE5AE8E-A3F7-487C-8018-DFCE19D08BDC}" type="slidenum">
              <a:rPr lang="ru-RU" smtClean="0"/>
              <a:t>‹#›</a:t>
            </a:fld>
            <a:endParaRPr lang="ru-RU"/>
          </a:p>
        </p:txBody>
      </p:sp>
    </p:spTree>
    <p:extLst>
      <p:ext uri="{BB962C8B-B14F-4D97-AF65-F5344CB8AC3E}">
        <p14:creationId xmlns:p14="http://schemas.microsoft.com/office/powerpoint/2010/main" val="3140067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B64E8-D409-C89F-3E4B-15670EDB2468}"/>
              </a:ext>
            </a:extLst>
          </p:cNvPr>
          <p:cNvSpPr>
            <a:spLocks noGrp="1"/>
          </p:cNvSpPr>
          <p:nvPr>
            <p:ph type="title"/>
          </p:nvPr>
        </p:nvSpPr>
        <p:spPr>
          <a:xfrm>
            <a:off x="839788" y="365125"/>
            <a:ext cx="10515600" cy="1325563"/>
          </a:xfrm>
        </p:spPr>
        <p:txBody>
          <a:bodyPr/>
          <a:lstStyle/>
          <a:p>
            <a:r>
              <a:rPr lang="en-US"/>
              <a:t>Click to edit Master title style</a:t>
            </a:r>
            <a:endParaRPr lang="ru-RU"/>
          </a:p>
        </p:txBody>
      </p:sp>
      <p:sp>
        <p:nvSpPr>
          <p:cNvPr id="3" name="Text Placeholder 2">
            <a:extLst>
              <a:ext uri="{FF2B5EF4-FFF2-40B4-BE49-F238E27FC236}">
                <a16:creationId xmlns:a16="http://schemas.microsoft.com/office/drawing/2014/main" id="{DD8C2524-6262-30B3-182E-45F09A471A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70D3AA-42B9-FB62-DAEE-BEFC76D3E7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a:extLst>
              <a:ext uri="{FF2B5EF4-FFF2-40B4-BE49-F238E27FC236}">
                <a16:creationId xmlns:a16="http://schemas.microsoft.com/office/drawing/2014/main" id="{D2E5E515-8347-1FB7-CBAF-46E4946B59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CFA8C6-EDA0-54EA-721E-70780EE0B7F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a:extLst>
              <a:ext uri="{FF2B5EF4-FFF2-40B4-BE49-F238E27FC236}">
                <a16:creationId xmlns:a16="http://schemas.microsoft.com/office/drawing/2014/main" id="{41EBD4EE-C038-A0B5-3DB3-C15C49141FB2}"/>
              </a:ext>
            </a:extLst>
          </p:cNvPr>
          <p:cNvSpPr>
            <a:spLocks noGrp="1"/>
          </p:cNvSpPr>
          <p:nvPr>
            <p:ph type="dt" sz="half" idx="10"/>
          </p:nvPr>
        </p:nvSpPr>
        <p:spPr/>
        <p:txBody>
          <a:bodyPr/>
          <a:lstStyle/>
          <a:p>
            <a:fld id="{A279B55E-32EE-4B47-A5DD-8EE138BCEA17}" type="datetimeFigureOut">
              <a:rPr lang="ru-RU" smtClean="0"/>
              <a:t>06.10.2026</a:t>
            </a:fld>
            <a:endParaRPr lang="ru-RU"/>
          </a:p>
        </p:txBody>
      </p:sp>
      <p:sp>
        <p:nvSpPr>
          <p:cNvPr id="8" name="Footer Placeholder 7">
            <a:extLst>
              <a:ext uri="{FF2B5EF4-FFF2-40B4-BE49-F238E27FC236}">
                <a16:creationId xmlns:a16="http://schemas.microsoft.com/office/drawing/2014/main" id="{B441B676-9848-7115-384F-B01C7BD8709A}"/>
              </a:ext>
            </a:extLst>
          </p:cNvPr>
          <p:cNvSpPr>
            <a:spLocks noGrp="1"/>
          </p:cNvSpPr>
          <p:nvPr>
            <p:ph type="ftr" sz="quarter" idx="11"/>
          </p:nvPr>
        </p:nvSpPr>
        <p:spPr/>
        <p:txBody>
          <a:bodyPr/>
          <a:lstStyle/>
          <a:p>
            <a:endParaRPr lang="ru-RU"/>
          </a:p>
        </p:txBody>
      </p:sp>
      <p:sp>
        <p:nvSpPr>
          <p:cNvPr id="9" name="Slide Number Placeholder 8">
            <a:extLst>
              <a:ext uri="{FF2B5EF4-FFF2-40B4-BE49-F238E27FC236}">
                <a16:creationId xmlns:a16="http://schemas.microsoft.com/office/drawing/2014/main" id="{6D11CF8B-4ACC-5E83-C80A-607847C5EA53}"/>
              </a:ext>
            </a:extLst>
          </p:cNvPr>
          <p:cNvSpPr>
            <a:spLocks noGrp="1"/>
          </p:cNvSpPr>
          <p:nvPr>
            <p:ph type="sldNum" sz="quarter" idx="12"/>
          </p:nvPr>
        </p:nvSpPr>
        <p:spPr/>
        <p:txBody>
          <a:bodyPr/>
          <a:lstStyle/>
          <a:p>
            <a:fld id="{BFE5AE8E-A3F7-487C-8018-DFCE19D08BDC}" type="slidenum">
              <a:rPr lang="ru-RU" smtClean="0"/>
              <a:t>‹#›</a:t>
            </a:fld>
            <a:endParaRPr lang="ru-RU"/>
          </a:p>
        </p:txBody>
      </p:sp>
    </p:spTree>
    <p:extLst>
      <p:ext uri="{BB962C8B-B14F-4D97-AF65-F5344CB8AC3E}">
        <p14:creationId xmlns:p14="http://schemas.microsoft.com/office/powerpoint/2010/main" val="2774993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C61DE-50E3-5D54-AA88-2C5AD591E60C}"/>
              </a:ext>
            </a:extLst>
          </p:cNvPr>
          <p:cNvSpPr>
            <a:spLocks noGrp="1"/>
          </p:cNvSpPr>
          <p:nvPr>
            <p:ph type="title"/>
          </p:nvPr>
        </p:nvSpPr>
        <p:spPr/>
        <p:txBody>
          <a:bodyPr/>
          <a:lstStyle/>
          <a:p>
            <a:r>
              <a:rPr lang="en-US"/>
              <a:t>Click to edit Master title style</a:t>
            </a:r>
            <a:endParaRPr lang="ru-RU"/>
          </a:p>
        </p:txBody>
      </p:sp>
      <p:sp>
        <p:nvSpPr>
          <p:cNvPr id="3" name="Date Placeholder 2">
            <a:extLst>
              <a:ext uri="{FF2B5EF4-FFF2-40B4-BE49-F238E27FC236}">
                <a16:creationId xmlns:a16="http://schemas.microsoft.com/office/drawing/2014/main" id="{1BD05C9E-7379-15B7-6553-E2A0BD092AE5}"/>
              </a:ext>
            </a:extLst>
          </p:cNvPr>
          <p:cNvSpPr>
            <a:spLocks noGrp="1"/>
          </p:cNvSpPr>
          <p:nvPr>
            <p:ph type="dt" sz="half" idx="10"/>
          </p:nvPr>
        </p:nvSpPr>
        <p:spPr/>
        <p:txBody>
          <a:bodyPr/>
          <a:lstStyle/>
          <a:p>
            <a:fld id="{A279B55E-32EE-4B47-A5DD-8EE138BCEA17}" type="datetimeFigureOut">
              <a:rPr lang="ru-RU" smtClean="0"/>
              <a:t>06.10.2026</a:t>
            </a:fld>
            <a:endParaRPr lang="ru-RU"/>
          </a:p>
        </p:txBody>
      </p:sp>
      <p:sp>
        <p:nvSpPr>
          <p:cNvPr id="4" name="Footer Placeholder 3">
            <a:extLst>
              <a:ext uri="{FF2B5EF4-FFF2-40B4-BE49-F238E27FC236}">
                <a16:creationId xmlns:a16="http://schemas.microsoft.com/office/drawing/2014/main" id="{28B7290C-2626-8D4A-3846-03118238ED36}"/>
              </a:ext>
            </a:extLst>
          </p:cNvPr>
          <p:cNvSpPr>
            <a:spLocks noGrp="1"/>
          </p:cNvSpPr>
          <p:nvPr>
            <p:ph type="ftr" sz="quarter" idx="11"/>
          </p:nvPr>
        </p:nvSpPr>
        <p:spPr/>
        <p:txBody>
          <a:bodyPr/>
          <a:lstStyle/>
          <a:p>
            <a:endParaRPr lang="ru-RU"/>
          </a:p>
        </p:txBody>
      </p:sp>
      <p:sp>
        <p:nvSpPr>
          <p:cNvPr id="5" name="Slide Number Placeholder 4">
            <a:extLst>
              <a:ext uri="{FF2B5EF4-FFF2-40B4-BE49-F238E27FC236}">
                <a16:creationId xmlns:a16="http://schemas.microsoft.com/office/drawing/2014/main" id="{EF5351EC-A892-3EAF-67D8-E7D6F9637940}"/>
              </a:ext>
            </a:extLst>
          </p:cNvPr>
          <p:cNvSpPr>
            <a:spLocks noGrp="1"/>
          </p:cNvSpPr>
          <p:nvPr>
            <p:ph type="sldNum" sz="quarter" idx="12"/>
          </p:nvPr>
        </p:nvSpPr>
        <p:spPr/>
        <p:txBody>
          <a:bodyPr/>
          <a:lstStyle/>
          <a:p>
            <a:fld id="{BFE5AE8E-A3F7-487C-8018-DFCE19D08BDC}" type="slidenum">
              <a:rPr lang="ru-RU" smtClean="0"/>
              <a:t>‹#›</a:t>
            </a:fld>
            <a:endParaRPr lang="ru-RU"/>
          </a:p>
        </p:txBody>
      </p:sp>
    </p:spTree>
    <p:extLst>
      <p:ext uri="{BB962C8B-B14F-4D97-AF65-F5344CB8AC3E}">
        <p14:creationId xmlns:p14="http://schemas.microsoft.com/office/powerpoint/2010/main" val="3625769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52CFA2-2D48-CA77-DA5D-EB2DBCC1E9A2}"/>
              </a:ext>
            </a:extLst>
          </p:cNvPr>
          <p:cNvSpPr>
            <a:spLocks noGrp="1"/>
          </p:cNvSpPr>
          <p:nvPr>
            <p:ph type="dt" sz="half" idx="10"/>
          </p:nvPr>
        </p:nvSpPr>
        <p:spPr/>
        <p:txBody>
          <a:bodyPr/>
          <a:lstStyle/>
          <a:p>
            <a:fld id="{A279B55E-32EE-4B47-A5DD-8EE138BCEA17}" type="datetimeFigureOut">
              <a:rPr lang="ru-RU" smtClean="0"/>
              <a:t>06.10.2026</a:t>
            </a:fld>
            <a:endParaRPr lang="ru-RU"/>
          </a:p>
        </p:txBody>
      </p:sp>
      <p:sp>
        <p:nvSpPr>
          <p:cNvPr id="3" name="Footer Placeholder 2">
            <a:extLst>
              <a:ext uri="{FF2B5EF4-FFF2-40B4-BE49-F238E27FC236}">
                <a16:creationId xmlns:a16="http://schemas.microsoft.com/office/drawing/2014/main" id="{AA6093B7-42A9-83C7-A854-11570ADAAA39}"/>
              </a:ext>
            </a:extLst>
          </p:cNvPr>
          <p:cNvSpPr>
            <a:spLocks noGrp="1"/>
          </p:cNvSpPr>
          <p:nvPr>
            <p:ph type="ftr" sz="quarter" idx="11"/>
          </p:nvPr>
        </p:nvSpPr>
        <p:spPr/>
        <p:txBody>
          <a:bodyPr/>
          <a:lstStyle/>
          <a:p>
            <a:endParaRPr lang="ru-RU"/>
          </a:p>
        </p:txBody>
      </p:sp>
      <p:sp>
        <p:nvSpPr>
          <p:cNvPr id="4" name="Slide Number Placeholder 3">
            <a:extLst>
              <a:ext uri="{FF2B5EF4-FFF2-40B4-BE49-F238E27FC236}">
                <a16:creationId xmlns:a16="http://schemas.microsoft.com/office/drawing/2014/main" id="{8790B277-4439-A4ED-28D2-2B32F0DD2C82}"/>
              </a:ext>
            </a:extLst>
          </p:cNvPr>
          <p:cNvSpPr>
            <a:spLocks noGrp="1"/>
          </p:cNvSpPr>
          <p:nvPr>
            <p:ph type="sldNum" sz="quarter" idx="12"/>
          </p:nvPr>
        </p:nvSpPr>
        <p:spPr/>
        <p:txBody>
          <a:bodyPr/>
          <a:lstStyle/>
          <a:p>
            <a:fld id="{BFE5AE8E-A3F7-487C-8018-DFCE19D08BDC}" type="slidenum">
              <a:rPr lang="ru-RU" smtClean="0"/>
              <a:t>‹#›</a:t>
            </a:fld>
            <a:endParaRPr lang="ru-RU"/>
          </a:p>
        </p:txBody>
      </p:sp>
    </p:spTree>
    <p:extLst>
      <p:ext uri="{BB962C8B-B14F-4D97-AF65-F5344CB8AC3E}">
        <p14:creationId xmlns:p14="http://schemas.microsoft.com/office/powerpoint/2010/main" val="1934300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83B45-A56A-D343-A2DE-E9A168F38B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Content Placeholder 2">
            <a:extLst>
              <a:ext uri="{FF2B5EF4-FFF2-40B4-BE49-F238E27FC236}">
                <a16:creationId xmlns:a16="http://schemas.microsoft.com/office/drawing/2014/main" id="{5D2E7F60-DA4F-BFB5-E8A6-313A692C73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a:extLst>
              <a:ext uri="{FF2B5EF4-FFF2-40B4-BE49-F238E27FC236}">
                <a16:creationId xmlns:a16="http://schemas.microsoft.com/office/drawing/2014/main" id="{9551F82B-76C8-C768-2260-B2BF1DCAD2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BE77FE-9634-96AE-2FCB-CB5F79CBE980}"/>
              </a:ext>
            </a:extLst>
          </p:cNvPr>
          <p:cNvSpPr>
            <a:spLocks noGrp="1"/>
          </p:cNvSpPr>
          <p:nvPr>
            <p:ph type="dt" sz="half" idx="10"/>
          </p:nvPr>
        </p:nvSpPr>
        <p:spPr/>
        <p:txBody>
          <a:bodyPr/>
          <a:lstStyle/>
          <a:p>
            <a:fld id="{A279B55E-32EE-4B47-A5DD-8EE138BCEA17}" type="datetimeFigureOut">
              <a:rPr lang="ru-RU" smtClean="0"/>
              <a:t>06.10.2026</a:t>
            </a:fld>
            <a:endParaRPr lang="ru-RU"/>
          </a:p>
        </p:txBody>
      </p:sp>
      <p:sp>
        <p:nvSpPr>
          <p:cNvPr id="6" name="Footer Placeholder 5">
            <a:extLst>
              <a:ext uri="{FF2B5EF4-FFF2-40B4-BE49-F238E27FC236}">
                <a16:creationId xmlns:a16="http://schemas.microsoft.com/office/drawing/2014/main" id="{1A5BB8E2-3C3F-F4BE-BD04-00EB0988F359}"/>
              </a:ext>
            </a:extLst>
          </p:cNvPr>
          <p:cNvSpPr>
            <a:spLocks noGrp="1"/>
          </p:cNvSpPr>
          <p:nvPr>
            <p:ph type="ftr" sz="quarter" idx="11"/>
          </p:nvPr>
        </p:nvSpPr>
        <p:spPr/>
        <p:txBody>
          <a:bodyPr/>
          <a:lstStyle/>
          <a:p>
            <a:endParaRPr lang="ru-RU"/>
          </a:p>
        </p:txBody>
      </p:sp>
      <p:sp>
        <p:nvSpPr>
          <p:cNvPr id="7" name="Slide Number Placeholder 6">
            <a:extLst>
              <a:ext uri="{FF2B5EF4-FFF2-40B4-BE49-F238E27FC236}">
                <a16:creationId xmlns:a16="http://schemas.microsoft.com/office/drawing/2014/main" id="{36000525-5949-D3A3-EE80-12E43E03AEEA}"/>
              </a:ext>
            </a:extLst>
          </p:cNvPr>
          <p:cNvSpPr>
            <a:spLocks noGrp="1"/>
          </p:cNvSpPr>
          <p:nvPr>
            <p:ph type="sldNum" sz="quarter" idx="12"/>
          </p:nvPr>
        </p:nvSpPr>
        <p:spPr/>
        <p:txBody>
          <a:bodyPr/>
          <a:lstStyle/>
          <a:p>
            <a:fld id="{BFE5AE8E-A3F7-487C-8018-DFCE19D08BDC}" type="slidenum">
              <a:rPr lang="ru-RU" smtClean="0"/>
              <a:t>‹#›</a:t>
            </a:fld>
            <a:endParaRPr lang="ru-RU"/>
          </a:p>
        </p:txBody>
      </p:sp>
    </p:spTree>
    <p:extLst>
      <p:ext uri="{BB962C8B-B14F-4D97-AF65-F5344CB8AC3E}">
        <p14:creationId xmlns:p14="http://schemas.microsoft.com/office/powerpoint/2010/main" val="3041713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E437C-0CBC-A49E-6205-365DB87EC1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Picture Placeholder 2">
            <a:extLst>
              <a:ext uri="{FF2B5EF4-FFF2-40B4-BE49-F238E27FC236}">
                <a16:creationId xmlns:a16="http://schemas.microsoft.com/office/drawing/2014/main" id="{A77B78DA-AEB0-908F-63BF-72D39B311671}"/>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a:extLst>
              <a:ext uri="{FF2B5EF4-FFF2-40B4-BE49-F238E27FC236}">
                <a16:creationId xmlns:a16="http://schemas.microsoft.com/office/drawing/2014/main" id="{E5502D83-E07B-FC45-5DDB-3C7A1D6D4E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C59AC6-5A7D-C83F-A764-42C1DD229636}"/>
              </a:ext>
            </a:extLst>
          </p:cNvPr>
          <p:cNvSpPr>
            <a:spLocks noGrp="1"/>
          </p:cNvSpPr>
          <p:nvPr>
            <p:ph type="dt" sz="half" idx="10"/>
          </p:nvPr>
        </p:nvSpPr>
        <p:spPr/>
        <p:txBody>
          <a:bodyPr/>
          <a:lstStyle/>
          <a:p>
            <a:fld id="{A279B55E-32EE-4B47-A5DD-8EE138BCEA17}" type="datetimeFigureOut">
              <a:rPr lang="ru-RU" smtClean="0"/>
              <a:t>06.10.2026</a:t>
            </a:fld>
            <a:endParaRPr lang="ru-RU"/>
          </a:p>
        </p:txBody>
      </p:sp>
      <p:sp>
        <p:nvSpPr>
          <p:cNvPr id="6" name="Footer Placeholder 5">
            <a:extLst>
              <a:ext uri="{FF2B5EF4-FFF2-40B4-BE49-F238E27FC236}">
                <a16:creationId xmlns:a16="http://schemas.microsoft.com/office/drawing/2014/main" id="{700E892B-EDF4-7959-C158-8E32F66858A6}"/>
              </a:ext>
            </a:extLst>
          </p:cNvPr>
          <p:cNvSpPr>
            <a:spLocks noGrp="1"/>
          </p:cNvSpPr>
          <p:nvPr>
            <p:ph type="ftr" sz="quarter" idx="11"/>
          </p:nvPr>
        </p:nvSpPr>
        <p:spPr/>
        <p:txBody>
          <a:bodyPr/>
          <a:lstStyle/>
          <a:p>
            <a:endParaRPr lang="ru-RU"/>
          </a:p>
        </p:txBody>
      </p:sp>
      <p:sp>
        <p:nvSpPr>
          <p:cNvPr id="7" name="Slide Number Placeholder 6">
            <a:extLst>
              <a:ext uri="{FF2B5EF4-FFF2-40B4-BE49-F238E27FC236}">
                <a16:creationId xmlns:a16="http://schemas.microsoft.com/office/drawing/2014/main" id="{106BCB7F-5E18-0C28-ECD3-5A0C8E5BDF70}"/>
              </a:ext>
            </a:extLst>
          </p:cNvPr>
          <p:cNvSpPr>
            <a:spLocks noGrp="1"/>
          </p:cNvSpPr>
          <p:nvPr>
            <p:ph type="sldNum" sz="quarter" idx="12"/>
          </p:nvPr>
        </p:nvSpPr>
        <p:spPr/>
        <p:txBody>
          <a:bodyPr/>
          <a:lstStyle/>
          <a:p>
            <a:fld id="{BFE5AE8E-A3F7-487C-8018-DFCE19D08BDC}" type="slidenum">
              <a:rPr lang="ru-RU" smtClean="0"/>
              <a:t>‹#›</a:t>
            </a:fld>
            <a:endParaRPr lang="ru-RU"/>
          </a:p>
        </p:txBody>
      </p:sp>
    </p:spTree>
    <p:extLst>
      <p:ext uri="{BB962C8B-B14F-4D97-AF65-F5344CB8AC3E}">
        <p14:creationId xmlns:p14="http://schemas.microsoft.com/office/powerpoint/2010/main" val="1279431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429C7-DC52-3863-C9C7-91C64614E350}"/>
              </a:ext>
            </a:extLst>
          </p:cNvPr>
          <p:cNvSpPr>
            <a:spLocks noGrp="1"/>
          </p:cNvSpPr>
          <p:nvPr>
            <p:ph type="title"/>
          </p:nvPr>
        </p:nvSpPr>
        <p:spPr/>
        <p:txBody>
          <a:bodyPr/>
          <a:lstStyle/>
          <a:p>
            <a:r>
              <a:rPr lang="en-US"/>
              <a:t>Click to edit Master title style</a:t>
            </a:r>
            <a:endParaRPr lang="ru-RU"/>
          </a:p>
        </p:txBody>
      </p:sp>
      <p:sp>
        <p:nvSpPr>
          <p:cNvPr id="3" name="Vertical Text Placeholder 2">
            <a:extLst>
              <a:ext uri="{FF2B5EF4-FFF2-40B4-BE49-F238E27FC236}">
                <a16:creationId xmlns:a16="http://schemas.microsoft.com/office/drawing/2014/main" id="{34813C4F-3E32-01B9-7C89-AA15CE2971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7A458F23-8B1F-D88A-C4E9-4D94CE277CFC}"/>
              </a:ext>
            </a:extLst>
          </p:cNvPr>
          <p:cNvSpPr>
            <a:spLocks noGrp="1"/>
          </p:cNvSpPr>
          <p:nvPr>
            <p:ph type="dt" sz="half" idx="10"/>
          </p:nvPr>
        </p:nvSpPr>
        <p:spPr/>
        <p:txBody>
          <a:bodyPr/>
          <a:lstStyle/>
          <a:p>
            <a:fld id="{A279B55E-32EE-4B47-A5DD-8EE138BCEA17}" type="datetimeFigureOut">
              <a:rPr lang="ru-RU" smtClean="0"/>
              <a:t>06.10.2026</a:t>
            </a:fld>
            <a:endParaRPr lang="ru-RU"/>
          </a:p>
        </p:txBody>
      </p:sp>
      <p:sp>
        <p:nvSpPr>
          <p:cNvPr id="5" name="Footer Placeholder 4">
            <a:extLst>
              <a:ext uri="{FF2B5EF4-FFF2-40B4-BE49-F238E27FC236}">
                <a16:creationId xmlns:a16="http://schemas.microsoft.com/office/drawing/2014/main" id="{B1A592C1-51F1-FD91-4372-8AAF26D47AC7}"/>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4759AB9B-AD20-9C6B-6C50-F8EA9D8D9417}"/>
              </a:ext>
            </a:extLst>
          </p:cNvPr>
          <p:cNvSpPr>
            <a:spLocks noGrp="1"/>
          </p:cNvSpPr>
          <p:nvPr>
            <p:ph type="sldNum" sz="quarter" idx="12"/>
          </p:nvPr>
        </p:nvSpPr>
        <p:spPr/>
        <p:txBody>
          <a:bodyPr/>
          <a:lstStyle/>
          <a:p>
            <a:fld id="{BFE5AE8E-A3F7-487C-8018-DFCE19D08BDC}" type="slidenum">
              <a:rPr lang="ru-RU" smtClean="0"/>
              <a:t>‹#›</a:t>
            </a:fld>
            <a:endParaRPr lang="ru-RU"/>
          </a:p>
        </p:txBody>
      </p:sp>
    </p:spTree>
    <p:extLst>
      <p:ext uri="{BB962C8B-B14F-4D97-AF65-F5344CB8AC3E}">
        <p14:creationId xmlns:p14="http://schemas.microsoft.com/office/powerpoint/2010/main" val="3788625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B3EB6A-17C9-9B2B-A301-24C88D06406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ru-RU"/>
          </a:p>
        </p:txBody>
      </p:sp>
      <p:sp>
        <p:nvSpPr>
          <p:cNvPr id="3" name="Vertical Text Placeholder 2">
            <a:extLst>
              <a:ext uri="{FF2B5EF4-FFF2-40B4-BE49-F238E27FC236}">
                <a16:creationId xmlns:a16="http://schemas.microsoft.com/office/drawing/2014/main" id="{8F03C439-3DC6-E57F-0946-1EFD74E4E3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2F78C87E-D192-F76C-1872-A0DF231CC55B}"/>
              </a:ext>
            </a:extLst>
          </p:cNvPr>
          <p:cNvSpPr>
            <a:spLocks noGrp="1"/>
          </p:cNvSpPr>
          <p:nvPr>
            <p:ph type="dt" sz="half" idx="10"/>
          </p:nvPr>
        </p:nvSpPr>
        <p:spPr/>
        <p:txBody>
          <a:bodyPr/>
          <a:lstStyle/>
          <a:p>
            <a:fld id="{A279B55E-32EE-4B47-A5DD-8EE138BCEA17}" type="datetimeFigureOut">
              <a:rPr lang="ru-RU" smtClean="0"/>
              <a:t>06.10.2026</a:t>
            </a:fld>
            <a:endParaRPr lang="ru-RU"/>
          </a:p>
        </p:txBody>
      </p:sp>
      <p:sp>
        <p:nvSpPr>
          <p:cNvPr id="5" name="Footer Placeholder 4">
            <a:extLst>
              <a:ext uri="{FF2B5EF4-FFF2-40B4-BE49-F238E27FC236}">
                <a16:creationId xmlns:a16="http://schemas.microsoft.com/office/drawing/2014/main" id="{BA201972-3031-B4A9-D89B-2F9613187AF1}"/>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D2EC2BF4-7858-12DC-7AB7-6747EC01F3DA}"/>
              </a:ext>
            </a:extLst>
          </p:cNvPr>
          <p:cNvSpPr>
            <a:spLocks noGrp="1"/>
          </p:cNvSpPr>
          <p:nvPr>
            <p:ph type="sldNum" sz="quarter" idx="12"/>
          </p:nvPr>
        </p:nvSpPr>
        <p:spPr/>
        <p:txBody>
          <a:bodyPr/>
          <a:lstStyle/>
          <a:p>
            <a:fld id="{BFE5AE8E-A3F7-487C-8018-DFCE19D08BDC}" type="slidenum">
              <a:rPr lang="ru-RU" smtClean="0"/>
              <a:t>‹#›</a:t>
            </a:fld>
            <a:endParaRPr lang="ru-RU"/>
          </a:p>
        </p:txBody>
      </p:sp>
    </p:spTree>
    <p:extLst>
      <p:ext uri="{BB962C8B-B14F-4D97-AF65-F5344CB8AC3E}">
        <p14:creationId xmlns:p14="http://schemas.microsoft.com/office/powerpoint/2010/main" val="489463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bg>
      <p:bgPr>
        <a:solidFill>
          <a:schemeClr val="bg2"/>
        </a:solidFill>
        <a:effectLst/>
      </p:bgPr>
    </p:bg>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869B5C48-DCC9-8553-4B07-B68CBD8B1512}"/>
              </a:ext>
            </a:extLst>
          </p:cNvPr>
          <p:cNvSpPr>
            <a:spLocks noGrp="1"/>
          </p:cNvSpPr>
          <p:nvPr>
            <p:ph sz="quarter" idx="13"/>
          </p:nvPr>
        </p:nvSpPr>
        <p:spPr>
          <a:xfrm>
            <a:off x="6203952" y="0"/>
            <a:ext cx="5988049" cy="6858000"/>
          </a:xfrm>
          <a:noFill/>
        </p:spPr>
        <p:txBody>
          <a:bodyPr lIns="576000" tIns="0" rIns="1440000" bIns="0" anchor="ctr" anchorCtr="0">
            <a:noAutofit/>
          </a:bodyPr>
          <a:lstStyle>
            <a:lvl1pPr marL="0">
              <a:lnSpc>
                <a:spcPct val="90000"/>
              </a:lnSpc>
              <a:spcBef>
                <a:spcPts val="600"/>
              </a:spcBef>
              <a:buFont typeface="Arial" panose="020B0604020202020204" pitchFamily="34" charset="0"/>
              <a:buNone/>
              <a:defRPr sz="4800">
                <a:solidFill>
                  <a:schemeClr val="tx1"/>
                </a:solidFill>
                <a:latin typeface="+mj-lt"/>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dirty="0"/>
              <a:t>Click to edit Master text styles</a:t>
            </a:r>
          </a:p>
        </p:txBody>
      </p:sp>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0" y="90"/>
            <a:ext cx="5988051" cy="6856948"/>
          </a:xfrm>
          <a:noFill/>
        </p:spPr>
        <p:txBody>
          <a:bodyPr lIns="576000" tIns="0" rIns="1440000" bIns="0" anchor="ctr" anchorCtr="0">
            <a:noAutofit/>
          </a:bodyPr>
          <a:lstStyle>
            <a:lvl1pPr marL="0">
              <a:lnSpc>
                <a:spcPct val="90000"/>
              </a:lnSpc>
              <a:spcBef>
                <a:spcPts val="600"/>
              </a:spcBef>
              <a:buFont typeface="Arial" panose="020B0604020202020204" pitchFamily="34" charset="0"/>
              <a:buNone/>
              <a:defRPr sz="4800">
                <a:solidFill>
                  <a:schemeClr val="tx1"/>
                </a:solidFill>
                <a:latin typeface="+mj-lt"/>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dirty="0"/>
              <a:t>Click to edit Master text styles</a:t>
            </a:r>
          </a:p>
        </p:txBody>
      </p:sp>
      <p:cxnSp>
        <p:nvCxnSpPr>
          <p:cNvPr id="7" name="Straight Connector 6">
            <a:extLst>
              <a:ext uri="{FF2B5EF4-FFF2-40B4-BE49-F238E27FC236}">
                <a16:creationId xmlns:a16="http://schemas.microsoft.com/office/drawing/2014/main" id="{40A19F3A-3021-12E5-4437-780AAAF7F50E}"/>
              </a:ext>
            </a:extLst>
          </p:cNvPr>
          <p:cNvCxnSpPr>
            <a:cxnSpLocks/>
          </p:cNvCxnSpPr>
          <p:nvPr/>
        </p:nvCxnSpPr>
        <p:spPr>
          <a:xfrm>
            <a:off x="587375" y="6273800"/>
            <a:ext cx="3888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035D463-9DAE-0403-C760-D403D93C305E}"/>
              </a:ext>
            </a:extLst>
          </p:cNvPr>
          <p:cNvCxnSpPr>
            <a:cxnSpLocks/>
          </p:cNvCxnSpPr>
          <p:nvPr/>
        </p:nvCxnSpPr>
        <p:spPr>
          <a:xfrm>
            <a:off x="6770776" y="6273800"/>
            <a:ext cx="3888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DB97A6DD-86F5-0B49-7D2C-86519F0882A1}"/>
              </a:ext>
            </a:extLst>
          </p:cNvPr>
          <p:cNvCxnSpPr>
            <a:cxnSpLocks/>
          </p:cNvCxnSpPr>
          <p:nvPr/>
        </p:nvCxnSpPr>
        <p:spPr>
          <a:xfrm>
            <a:off x="587375" y="584200"/>
            <a:ext cx="3888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5160C3F0-CA21-BF97-831B-3C73125376B8}"/>
              </a:ext>
            </a:extLst>
          </p:cNvPr>
          <p:cNvCxnSpPr>
            <a:cxnSpLocks/>
          </p:cNvCxnSpPr>
          <p:nvPr/>
        </p:nvCxnSpPr>
        <p:spPr>
          <a:xfrm>
            <a:off x="6770776" y="584200"/>
            <a:ext cx="3888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4515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p:bg>
      <p:bgPr>
        <a:solidFill>
          <a:schemeClr val="bg2"/>
        </a:solidFill>
        <a:effectLst/>
      </p:bgPr>
    </p:bg>
    <p:spTree>
      <p:nvGrpSpPr>
        <p:cNvPr id="1" name=""/>
        <p:cNvGrpSpPr/>
        <p:nvPr/>
      </p:nvGrpSpPr>
      <p:grpSpPr>
        <a:xfrm>
          <a:off x="0" y="0"/>
          <a:ext cx="0" cy="0"/>
          <a:chOff x="0" y="0"/>
          <a:chExt cx="0" cy="0"/>
        </a:xfrm>
      </p:grpSpPr>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5" y="584200"/>
            <a:ext cx="11017249" cy="5687375"/>
          </a:xfrm>
          <a:noFill/>
        </p:spPr>
        <p:txBody>
          <a:bodyPr lIns="540000" tIns="360000" rIns="540000" bIns="360000" anchor="ctr" anchorCtr="0">
            <a:noAutofit/>
          </a:bodyPr>
          <a:lstStyle>
            <a:lvl1pPr marL="0" algn="ctr">
              <a:lnSpc>
                <a:spcPct val="90000"/>
              </a:lnSpc>
              <a:spcBef>
                <a:spcPts val="600"/>
              </a:spcBef>
              <a:buFont typeface="Arial" panose="020B0604020202020204" pitchFamily="34" charset="0"/>
              <a:buNone/>
              <a:defRPr sz="4800">
                <a:solidFill>
                  <a:schemeClr val="tx1"/>
                </a:solidFill>
                <a:latin typeface="+mj-lt"/>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dirty="0"/>
              <a:t>Click to edit Master text styles</a:t>
            </a:r>
          </a:p>
        </p:txBody>
      </p:sp>
      <p:cxnSp>
        <p:nvCxnSpPr>
          <p:cNvPr id="2" name="Straight Connector 1">
            <a:extLst>
              <a:ext uri="{FF2B5EF4-FFF2-40B4-BE49-F238E27FC236}">
                <a16:creationId xmlns:a16="http://schemas.microsoft.com/office/drawing/2014/main" id="{C0B0B251-A5E3-E6F8-DC7F-3FD4C048CA5E}"/>
              </a:ext>
            </a:extLst>
          </p:cNvPr>
          <p:cNvCxnSpPr>
            <a:cxnSpLocks/>
          </p:cNvCxnSpPr>
          <p:nvPr/>
        </p:nvCxnSpPr>
        <p:spPr>
          <a:xfrm>
            <a:off x="587375" y="584200"/>
            <a:ext cx="11016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3" name="Straight Connector 2">
            <a:extLst>
              <a:ext uri="{FF2B5EF4-FFF2-40B4-BE49-F238E27FC236}">
                <a16:creationId xmlns:a16="http://schemas.microsoft.com/office/drawing/2014/main" id="{AC503B25-090F-B557-764B-748C20A61D45}"/>
              </a:ext>
            </a:extLst>
          </p:cNvPr>
          <p:cNvCxnSpPr>
            <a:cxnSpLocks/>
          </p:cNvCxnSpPr>
          <p:nvPr/>
        </p:nvCxnSpPr>
        <p:spPr>
          <a:xfrm>
            <a:off x="587375" y="6271575"/>
            <a:ext cx="11016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07642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ZeroBox">
    <p:bg>
      <p:bgPr>
        <a:solidFill>
          <a:schemeClr val="bg2"/>
        </a:solidFill>
        <a:effectLst/>
      </p:bgPr>
    </p:bg>
    <p:spTree>
      <p:nvGrpSpPr>
        <p:cNvPr id="1" name=""/>
        <p:cNvGrpSpPr/>
        <p:nvPr/>
      </p:nvGrpSpPr>
      <p:grpSpPr>
        <a:xfrm>
          <a:off x="0" y="0"/>
          <a:ext cx="0" cy="0"/>
          <a:chOff x="0" y="0"/>
          <a:chExt cx="0" cy="0"/>
        </a:xfrm>
      </p:grpSpPr>
      <p:sp>
        <p:nvSpPr>
          <p:cNvPr id="12" name="Content Placeholder 9">
            <a:extLst>
              <a:ext uri="{FF2B5EF4-FFF2-40B4-BE49-F238E27FC236}">
                <a16:creationId xmlns:a16="http://schemas.microsoft.com/office/drawing/2014/main" id="{ACD82C9D-06B8-6804-7C3B-104802359E83}"/>
              </a:ext>
            </a:extLst>
          </p:cNvPr>
          <p:cNvSpPr>
            <a:spLocks noGrp="1"/>
          </p:cNvSpPr>
          <p:nvPr>
            <p:ph sz="quarter" idx="14"/>
          </p:nvPr>
        </p:nvSpPr>
        <p:spPr>
          <a:xfrm>
            <a:off x="587376" y="584200"/>
            <a:ext cx="11017249" cy="5688248"/>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1240876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BoxV1">
    <p:bg>
      <p:bgPr>
        <a:solidFill>
          <a:schemeClr val="bg2"/>
        </a:solidFill>
        <a:effectLst/>
      </p:bgPr>
    </p:bg>
    <p:spTree>
      <p:nvGrpSpPr>
        <p:cNvPr id="1" name=""/>
        <p:cNvGrpSpPr/>
        <p:nvPr/>
      </p:nvGrpSpPr>
      <p:grpSpPr>
        <a:xfrm>
          <a:off x="0" y="0"/>
          <a:ext cx="0" cy="0"/>
          <a:chOff x="0" y="0"/>
          <a:chExt cx="0" cy="0"/>
        </a:xfrm>
      </p:grpSpPr>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8714"/>
            <a:ext cx="11017250" cy="470898"/>
          </a:xfrm>
          <a:prstGeom prst="rect">
            <a:avLst/>
          </a:prstGeom>
        </p:spPr>
        <p:txBody>
          <a:bodyPr vert="horz" wrap="square" lIns="0" tIns="0" rIns="0" bIns="0" rtlCol="0" anchor="ctr" anchorCtr="0">
            <a:noAutofit/>
          </a:bodyPr>
          <a:lstStyle>
            <a:lvl1pPr algn="l">
              <a:lnSpc>
                <a:spcPct val="85000"/>
              </a:lnSpc>
              <a:defRPr sz="3600" b="0" spc="-151"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12" name="Content Placeholder 9">
            <a:extLst>
              <a:ext uri="{FF2B5EF4-FFF2-40B4-BE49-F238E27FC236}">
                <a16:creationId xmlns:a16="http://schemas.microsoft.com/office/drawing/2014/main" id="{ACD82C9D-06B8-6804-7C3B-104802359E83}"/>
              </a:ext>
            </a:extLst>
          </p:cNvPr>
          <p:cNvSpPr>
            <a:spLocks noGrp="1"/>
          </p:cNvSpPr>
          <p:nvPr>
            <p:ph sz="quarter" idx="14"/>
          </p:nvPr>
        </p:nvSpPr>
        <p:spPr>
          <a:xfrm>
            <a:off x="587376" y="1484314"/>
            <a:ext cx="11017249" cy="4788134"/>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42832442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BoxIntro">
    <p:bg>
      <p:bgPr>
        <a:solidFill>
          <a:schemeClr val="bg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15"/>
          </p:nvPr>
        </p:nvSpPr>
        <p:spPr>
          <a:xfrm>
            <a:off x="587375" y="1941921"/>
            <a:ext cx="11017251" cy="433188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4"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2BoxV1">
    <p:bg>
      <p:bgPr>
        <a:solidFill>
          <a:schemeClr val="bg2"/>
        </a:solidFill>
        <a:effectLst/>
      </p:bgPr>
    </p:bg>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869B5C48-DCC9-8553-4B07-B68CBD8B1512}"/>
              </a:ext>
            </a:extLst>
          </p:cNvPr>
          <p:cNvSpPr>
            <a:spLocks noGrp="1"/>
          </p:cNvSpPr>
          <p:nvPr>
            <p:ph sz="quarter" idx="13"/>
          </p:nvPr>
        </p:nvSpPr>
        <p:spPr>
          <a:xfrm>
            <a:off x="6203951" y="1490310"/>
            <a:ext cx="5400674" cy="4782137"/>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6" y="1490310"/>
            <a:ext cx="5400674" cy="4781265"/>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10" name="Title Placeholder">
            <a:extLst>
              <a:ext uri="{FF2B5EF4-FFF2-40B4-BE49-F238E27FC236}">
                <a16:creationId xmlns:a16="http://schemas.microsoft.com/office/drawing/2014/main" id="{7580857F-11FF-88AA-E500-63015B57C2F3}"/>
              </a:ext>
            </a:extLst>
          </p:cNvP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1"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Tree>
    <p:extLst>
      <p:ext uri="{BB962C8B-B14F-4D97-AF65-F5344CB8AC3E}">
        <p14:creationId xmlns:p14="http://schemas.microsoft.com/office/powerpoint/2010/main" val="5156614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2BoxIntroV1">
    <p:bg>
      <p:bgPr>
        <a:solidFill>
          <a:schemeClr val="bg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15"/>
          </p:nvPr>
        </p:nvSpPr>
        <p:spPr>
          <a:xfrm>
            <a:off x="6203950" y="1944826"/>
            <a:ext cx="5398291" cy="4328973"/>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21"/>
          </p:nvPr>
        </p:nvSpPr>
        <p:spPr>
          <a:xfrm>
            <a:off x="587376" y="1944826"/>
            <a:ext cx="5398291" cy="4328973"/>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5"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2BoxV2">
    <p:bg>
      <p:bgPr>
        <a:solidFill>
          <a:schemeClr val="bg2"/>
        </a:solidFill>
        <a:effectLst/>
      </p:bgPr>
    </p:bg>
    <p:spTree>
      <p:nvGrpSpPr>
        <p:cNvPr id="1" name=""/>
        <p:cNvGrpSpPr/>
        <p:nvPr/>
      </p:nvGrpSpPr>
      <p:grpSpPr>
        <a:xfrm>
          <a:off x="0" y="0"/>
          <a:ext cx="0" cy="0"/>
          <a:chOff x="0" y="0"/>
          <a:chExt cx="0" cy="0"/>
        </a:xfrm>
      </p:grpSpPr>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6" y="1484314"/>
            <a:ext cx="2592387" cy="4788134"/>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8714"/>
            <a:ext cx="11017250" cy="470898"/>
          </a:xfrm>
          <a:prstGeom prst="rect">
            <a:avLst/>
          </a:prstGeom>
        </p:spPr>
        <p:txBody>
          <a:bodyPr vert="horz" wrap="square" lIns="0" tIns="0" rIns="0" bIns="0" rtlCol="0" anchor="ctr" anchorCtr="0">
            <a:noAutofit/>
          </a:bodyPr>
          <a:lstStyle>
            <a:lvl1pPr algn="l">
              <a:lnSpc>
                <a:spcPct val="85000"/>
              </a:lnSpc>
              <a:defRPr sz="3600" b="0" spc="-151"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3" name="Content Placeholder 9">
            <a:extLst>
              <a:ext uri="{FF2B5EF4-FFF2-40B4-BE49-F238E27FC236}">
                <a16:creationId xmlns:a16="http://schemas.microsoft.com/office/drawing/2014/main" id="{87513120-AB17-6D45-4E3B-EFD60903FF89}"/>
              </a:ext>
            </a:extLst>
          </p:cNvPr>
          <p:cNvSpPr>
            <a:spLocks noGrp="1"/>
          </p:cNvSpPr>
          <p:nvPr>
            <p:ph sz="quarter" idx="15"/>
          </p:nvPr>
        </p:nvSpPr>
        <p:spPr>
          <a:xfrm>
            <a:off x="3395663" y="1484313"/>
            <a:ext cx="8208959" cy="4789487"/>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4353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2BoxIntroV2">
    <p:bg>
      <p:bgPr>
        <a:solidFill>
          <a:schemeClr val="bg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21"/>
          </p:nvPr>
        </p:nvSpPr>
        <p:spPr>
          <a:xfrm>
            <a:off x="587376" y="1944826"/>
            <a:ext cx="7272337" cy="4311246"/>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22"/>
          </p:nvPr>
        </p:nvSpPr>
        <p:spPr>
          <a:xfrm>
            <a:off x="8075613" y="1944827"/>
            <a:ext cx="3526628" cy="4311246"/>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5"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spAutoFit/>
          </a:bodyPr>
          <a:lstStyle>
            <a:lvl1pPr algn="l">
              <a:lnSpc>
                <a:spcPct val="85000"/>
              </a:lnSpc>
              <a:defRPr sz="3600" b="0"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3BoxV1">
    <p:bg>
      <p:bgPr>
        <a:solidFill>
          <a:schemeClr val="tx2"/>
        </a:solidFill>
        <a:effectLst/>
      </p:bgPr>
    </p:bg>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869B5C48-DCC9-8553-4B07-B68CBD8B1512}"/>
              </a:ext>
            </a:extLst>
          </p:cNvPr>
          <p:cNvSpPr>
            <a:spLocks noGrp="1"/>
          </p:cNvSpPr>
          <p:nvPr>
            <p:ph sz="quarter" idx="13"/>
          </p:nvPr>
        </p:nvSpPr>
        <p:spPr>
          <a:xfrm>
            <a:off x="4335463" y="1484313"/>
            <a:ext cx="3528848" cy="4788134"/>
          </a:xfrm>
          <a:solidFill>
            <a:schemeClr val="accent6"/>
          </a:solidFill>
          <a:ln w="12700">
            <a:no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6" y="1484434"/>
            <a:ext cx="3529012" cy="4787142"/>
          </a:xfrm>
          <a:solidFill>
            <a:schemeClr val="accent6"/>
          </a:solidFill>
          <a:ln w="12700">
            <a:no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a:extLst>
              <a:ext uri="{FF2B5EF4-FFF2-40B4-BE49-F238E27FC236}">
                <a16:creationId xmlns:a16="http://schemas.microsoft.com/office/drawing/2014/main" id="{839ADCA9-5DBB-54EF-C3F2-6EB53E34100C}"/>
              </a:ext>
            </a:extLst>
          </p:cNvPr>
          <p:cNvSpPr>
            <a:spLocks noGrp="1"/>
          </p:cNvSpPr>
          <p:nvPr>
            <p:ph sz="quarter" idx="15"/>
          </p:nvPr>
        </p:nvSpPr>
        <p:spPr>
          <a:xfrm>
            <a:off x="8077036" y="1484313"/>
            <a:ext cx="3528848" cy="4788134"/>
          </a:xfrm>
          <a:solidFill>
            <a:schemeClr val="accent6"/>
          </a:solidFill>
          <a:ln w="12700">
            <a:no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8714"/>
            <a:ext cx="11017250" cy="470898"/>
          </a:xfrm>
          <a:prstGeom prst="rect">
            <a:avLst/>
          </a:prstGeom>
        </p:spPr>
        <p:txBody>
          <a:bodyPr vert="horz" wrap="square" lIns="0" tIns="0" rIns="0" bIns="0" rtlCol="0" anchor="ctr" anchorCtr="0">
            <a:noAutofit/>
          </a:bodyPr>
          <a:lstStyle>
            <a:lvl1pPr algn="l">
              <a:lnSpc>
                <a:spcPct val="85000"/>
              </a:lnSpc>
              <a:defRPr sz="3600" b="0" spc="-151" baseline="0">
                <a:solidFill>
                  <a:schemeClr val="bg1"/>
                </a:solidFill>
                <a:latin typeface="+mj-lt"/>
              </a:defRPr>
            </a:lvl1pPr>
          </a:lstStyle>
          <a:p>
            <a:pPr lvl="0"/>
            <a:r>
              <a:rPr lang="en-US" dirty="0"/>
              <a:t>Click To Edit Master Text</a:t>
            </a:r>
            <a:r>
              <a:rPr lang="ru-RU" dirty="0"/>
              <a:t> </a:t>
            </a:r>
            <a:r>
              <a:rPr lang="en-US" dirty="0"/>
              <a:t>Styles</a:t>
            </a:r>
            <a:endParaRPr lang="ru-RU" dirty="0"/>
          </a:p>
        </p:txBody>
      </p:sp>
    </p:spTree>
    <p:extLst>
      <p:ext uri="{BB962C8B-B14F-4D97-AF65-F5344CB8AC3E}">
        <p14:creationId xmlns:p14="http://schemas.microsoft.com/office/powerpoint/2010/main" val="5442873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3BoxIntro">
    <p:bg>
      <p:bgPr>
        <a:solidFill>
          <a:schemeClr val="tx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13"/>
          </p:nvPr>
        </p:nvSpPr>
        <p:spPr>
          <a:xfrm>
            <a:off x="4335463" y="1941920"/>
            <a:ext cx="3528848" cy="4330526"/>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14"/>
          </p:nvPr>
        </p:nvSpPr>
        <p:spPr>
          <a:xfrm>
            <a:off x="587376" y="1941920"/>
            <a:ext cx="3529012" cy="4329629"/>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15"/>
          </p:nvPr>
        </p:nvSpPr>
        <p:spPr>
          <a:xfrm>
            <a:off x="8075613" y="1941920"/>
            <a:ext cx="3528848" cy="4330526"/>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bg1"/>
                </a:solidFill>
              </a:defRPr>
            </a:lvl1pPr>
          </a:lstStyle>
          <a:p>
            <a:pPr lvl="0"/>
            <a:r>
              <a:rPr lang="en-US"/>
              <a:t>Click to edit intro text</a:t>
            </a:r>
          </a:p>
        </p:txBody>
      </p:sp>
      <p:sp>
        <p:nvSpPr>
          <p:cNvPr id="6"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bg1"/>
                </a:solidFill>
                <a:latin typeface="+mj-lt"/>
              </a:defRPr>
            </a:lvl1pPr>
          </a:lstStyle>
          <a:p>
            <a:pPr lvl="0"/>
            <a:r>
              <a:rPr lang="en-US" dirty="0"/>
              <a:t>Click To Edit Master Text Styles</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4BoxV1">
    <p:bg>
      <p:bgPr>
        <a:solidFill>
          <a:schemeClr val="bg2"/>
        </a:solidFill>
        <a:effectLst/>
      </p:bgPr>
    </p:bg>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869B5C48-DCC9-8553-4B07-B68CBD8B1512}"/>
              </a:ext>
            </a:extLst>
          </p:cNvPr>
          <p:cNvSpPr>
            <a:spLocks noGrp="1"/>
          </p:cNvSpPr>
          <p:nvPr>
            <p:ph sz="quarter" idx="13"/>
          </p:nvPr>
        </p:nvSpPr>
        <p:spPr>
          <a:xfrm>
            <a:off x="3395663" y="1477056"/>
            <a:ext cx="2592267" cy="4780514"/>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6" y="1485304"/>
            <a:ext cx="2592387" cy="4779524"/>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dirty="0"/>
              <a:t>Click to edit Master text styles</a:t>
            </a:r>
          </a:p>
        </p:txBody>
      </p:sp>
      <p:sp>
        <p:nvSpPr>
          <p:cNvPr id="5" name="Content Placeholder 9">
            <a:extLst>
              <a:ext uri="{FF2B5EF4-FFF2-40B4-BE49-F238E27FC236}">
                <a16:creationId xmlns:a16="http://schemas.microsoft.com/office/drawing/2014/main" id="{839ADCA9-5DBB-54EF-C3F2-6EB53E34100C}"/>
              </a:ext>
            </a:extLst>
          </p:cNvPr>
          <p:cNvSpPr>
            <a:spLocks noGrp="1"/>
          </p:cNvSpPr>
          <p:nvPr>
            <p:ph sz="quarter" idx="15"/>
          </p:nvPr>
        </p:nvSpPr>
        <p:spPr>
          <a:xfrm>
            <a:off x="6203950" y="1484313"/>
            <a:ext cx="2592267" cy="4780514"/>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600430"/>
            <a:ext cx="11017250" cy="470898"/>
          </a:xfrm>
          <a:prstGeom prst="rect">
            <a:avLst/>
          </a:prstGeom>
        </p:spPr>
        <p:txBody>
          <a:bodyPr vert="horz" wrap="square" lIns="0" tIns="0" rIns="0" bIns="0" rtlCol="0" anchor="ctr" anchorCtr="0">
            <a:noAutofit/>
          </a:bodyPr>
          <a:lstStyle>
            <a:lvl1pPr algn="l">
              <a:lnSpc>
                <a:spcPct val="85000"/>
              </a:lnSpc>
              <a:defRPr sz="3600" b="0" spc="-151"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11" name="Content Placeholder 9">
            <a:extLst>
              <a:ext uri="{FF2B5EF4-FFF2-40B4-BE49-F238E27FC236}">
                <a16:creationId xmlns:a16="http://schemas.microsoft.com/office/drawing/2014/main" id="{A39762DC-F32E-4312-37A4-5EDA389CDD92}"/>
              </a:ext>
            </a:extLst>
          </p:cNvPr>
          <p:cNvSpPr>
            <a:spLocks noGrp="1"/>
          </p:cNvSpPr>
          <p:nvPr>
            <p:ph sz="quarter" idx="16"/>
          </p:nvPr>
        </p:nvSpPr>
        <p:spPr>
          <a:xfrm>
            <a:off x="9012358" y="1484313"/>
            <a:ext cx="2592267" cy="4780514"/>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28631603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4BoxIntroV1">
    <p:bg>
      <p:bgPr>
        <a:solidFill>
          <a:schemeClr val="bg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15"/>
          </p:nvPr>
        </p:nvSpPr>
        <p:spPr>
          <a:xfrm>
            <a:off x="6206332" y="1941920"/>
            <a:ext cx="5398291"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20"/>
          </p:nvPr>
        </p:nvSpPr>
        <p:spPr>
          <a:xfrm>
            <a:off x="6206332" y="4212827"/>
            <a:ext cx="5400675"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21"/>
          </p:nvPr>
        </p:nvSpPr>
        <p:spPr>
          <a:xfrm>
            <a:off x="587376" y="1941920"/>
            <a:ext cx="5398291"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22"/>
          </p:nvPr>
        </p:nvSpPr>
        <p:spPr>
          <a:xfrm>
            <a:off x="587376" y="4212827"/>
            <a:ext cx="5400675"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6"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7"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4BoxV2">
    <p:bg>
      <p:bgPr>
        <a:solidFill>
          <a:schemeClr val="tx2"/>
        </a:solidFill>
        <a:effectLst/>
      </p:bgPr>
    </p:bg>
    <p:spTree>
      <p:nvGrpSpPr>
        <p:cNvPr id="1" name=""/>
        <p:cNvGrpSpPr/>
        <p:nvPr/>
      </p:nvGrpSpPr>
      <p:grpSpPr>
        <a:xfrm>
          <a:off x="0" y="0"/>
          <a:ext cx="0" cy="0"/>
          <a:chOff x="0" y="0"/>
          <a:chExt cx="0" cy="0"/>
        </a:xfrm>
      </p:grpSpPr>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6" y="1481554"/>
            <a:ext cx="5400925" cy="2286000"/>
          </a:xfr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a:extLst>
              <a:ext uri="{FF2B5EF4-FFF2-40B4-BE49-F238E27FC236}">
                <a16:creationId xmlns:a16="http://schemas.microsoft.com/office/drawing/2014/main" id="{839ADCA9-5DBB-54EF-C3F2-6EB53E34100C}"/>
              </a:ext>
            </a:extLst>
          </p:cNvPr>
          <p:cNvSpPr>
            <a:spLocks noGrp="1"/>
          </p:cNvSpPr>
          <p:nvPr>
            <p:ph sz="quarter" idx="15"/>
          </p:nvPr>
        </p:nvSpPr>
        <p:spPr>
          <a:xfrm>
            <a:off x="6206332" y="1481140"/>
            <a:ext cx="5400675" cy="2286000"/>
          </a:xfr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9173"/>
            <a:ext cx="11017250" cy="470898"/>
          </a:xfrm>
          <a:prstGeom prst="rect">
            <a:avLst/>
          </a:prstGeom>
        </p:spPr>
        <p:txBody>
          <a:bodyPr vert="horz" wrap="square" lIns="0" tIns="0" rIns="0" bIns="0" rtlCol="0" anchor="ctr" anchorCtr="0">
            <a:noAutofit/>
          </a:bodyPr>
          <a:lstStyle>
            <a:lvl1pPr algn="l">
              <a:lnSpc>
                <a:spcPct val="85000"/>
              </a:lnSpc>
              <a:defRPr sz="3600" b="0" spc="-151" baseline="0">
                <a:solidFill>
                  <a:schemeClr val="bg1"/>
                </a:solidFill>
                <a:latin typeface="+mj-lt"/>
              </a:defRPr>
            </a:lvl1pPr>
          </a:lstStyle>
          <a:p>
            <a:pPr lvl="0"/>
            <a:r>
              <a:rPr lang="en-US" dirty="0"/>
              <a:t>Click To Edit Master Text</a:t>
            </a:r>
            <a:r>
              <a:rPr lang="ru-RU" dirty="0"/>
              <a:t> </a:t>
            </a:r>
            <a:r>
              <a:rPr lang="en-US" dirty="0"/>
              <a:t>Styles</a:t>
            </a:r>
            <a:endParaRPr lang="ru-RU" dirty="0"/>
          </a:p>
        </p:txBody>
      </p:sp>
      <p:sp>
        <p:nvSpPr>
          <p:cNvPr id="16" name="Content Placeholder 9">
            <a:extLst>
              <a:ext uri="{FF2B5EF4-FFF2-40B4-BE49-F238E27FC236}">
                <a16:creationId xmlns:a16="http://schemas.microsoft.com/office/drawing/2014/main" id="{98B8ACA8-6DA6-BF4B-F8AF-A74B5D41FA52}"/>
              </a:ext>
            </a:extLst>
          </p:cNvPr>
          <p:cNvSpPr>
            <a:spLocks noGrp="1"/>
          </p:cNvSpPr>
          <p:nvPr>
            <p:ph sz="quarter" idx="18"/>
          </p:nvPr>
        </p:nvSpPr>
        <p:spPr>
          <a:xfrm>
            <a:off x="587376" y="3988532"/>
            <a:ext cx="5400925" cy="2286000"/>
          </a:xfr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18" name="Content Placeholder 9">
            <a:extLst>
              <a:ext uri="{FF2B5EF4-FFF2-40B4-BE49-F238E27FC236}">
                <a16:creationId xmlns:a16="http://schemas.microsoft.com/office/drawing/2014/main" id="{8133A26D-9D2D-88BC-2CDC-11B4932049F4}"/>
              </a:ext>
            </a:extLst>
          </p:cNvPr>
          <p:cNvSpPr>
            <a:spLocks noGrp="1"/>
          </p:cNvSpPr>
          <p:nvPr>
            <p:ph sz="quarter" idx="19"/>
          </p:nvPr>
        </p:nvSpPr>
        <p:spPr>
          <a:xfrm>
            <a:off x="6206332" y="3988531"/>
            <a:ext cx="5400675" cy="2286000"/>
          </a:xfr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dirty="0"/>
              <a:t>Click to edit Master text styles</a:t>
            </a:r>
          </a:p>
        </p:txBody>
      </p:sp>
    </p:spTree>
    <p:extLst>
      <p:ext uri="{BB962C8B-B14F-4D97-AF65-F5344CB8AC3E}">
        <p14:creationId xmlns:p14="http://schemas.microsoft.com/office/powerpoint/2010/main" val="39004175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4BoxIntroV2">
    <p:bg>
      <p:bgPr>
        <a:solidFill>
          <a:schemeClr val="tx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17"/>
          </p:nvPr>
        </p:nvSpPr>
        <p:spPr>
          <a:xfrm>
            <a:off x="3395662" y="1941920"/>
            <a:ext cx="2592267" cy="4331880"/>
          </a:xfrm>
          <a:prstGeom prst="rect">
            <a:avLst/>
          </a:prstGeom>
          <a:solidFill>
            <a:schemeClr val="accent6"/>
          </a:solidFill>
          <a:ln w="12700">
            <a:no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21"/>
          </p:nvPr>
        </p:nvSpPr>
        <p:spPr>
          <a:xfrm>
            <a:off x="587375" y="1941920"/>
            <a:ext cx="2592387" cy="4331880"/>
          </a:xfrm>
          <a:prstGeom prst="rect">
            <a:avLst/>
          </a:prstGeom>
          <a:solidFill>
            <a:schemeClr val="accent6"/>
          </a:solidFill>
          <a:ln w="12700">
            <a:no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19"/>
          </p:nvPr>
        </p:nvSpPr>
        <p:spPr>
          <a:xfrm>
            <a:off x="6203949" y="1941920"/>
            <a:ext cx="2592267" cy="4331880"/>
          </a:xfrm>
          <a:prstGeom prst="rect">
            <a:avLst/>
          </a:prstGeom>
          <a:solidFill>
            <a:schemeClr val="accent6"/>
          </a:solidFill>
          <a:ln w="12700">
            <a:no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22"/>
          </p:nvPr>
        </p:nvSpPr>
        <p:spPr>
          <a:xfrm>
            <a:off x="9012357" y="1941920"/>
            <a:ext cx="2592267" cy="4331880"/>
          </a:xfrm>
          <a:prstGeom prst="rect">
            <a:avLst/>
          </a:prstGeom>
          <a:solidFill>
            <a:schemeClr val="accent6"/>
          </a:solidFill>
          <a:ln w="12700">
            <a:no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6" name="Intro Placeholder"/>
          <p:cNvSpPr>
            <a:spLocks noGrp="1"/>
          </p:cNvSpPr>
          <p:nvPr>
            <p:ph type="body" sz="quarter" idx="23"/>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bg1"/>
                </a:solidFill>
              </a:defRPr>
            </a:lvl1pPr>
          </a:lstStyle>
          <a:p>
            <a:pPr lvl="0"/>
            <a:r>
              <a:rPr lang="en-US"/>
              <a:t>Click to edit intro text</a:t>
            </a:r>
          </a:p>
        </p:txBody>
      </p:sp>
      <p:sp>
        <p:nvSpPr>
          <p:cNvPr id="7"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bg1"/>
                </a:solidFill>
                <a:latin typeface="+mj-lt"/>
              </a:defRPr>
            </a:lvl1pPr>
          </a:lstStyle>
          <a:p>
            <a:pPr lvl="0"/>
            <a:r>
              <a:rPr lang="en-US" dirty="0"/>
              <a:t>Click To Edit Master Text Styles</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4BoxV3">
    <p:bg>
      <p:bgPr>
        <a:solidFill>
          <a:schemeClr val="bg2"/>
        </a:solidFill>
        <a:effectLst/>
      </p:bgPr>
    </p:bg>
    <p:spTree>
      <p:nvGrpSpPr>
        <p:cNvPr id="1" name=""/>
        <p:cNvGrpSpPr/>
        <p:nvPr/>
      </p:nvGrpSpPr>
      <p:grpSpPr>
        <a:xfrm>
          <a:off x="0" y="0"/>
          <a:ext cx="0" cy="0"/>
          <a:chOff x="0" y="0"/>
          <a:chExt cx="0" cy="0"/>
        </a:xfrm>
      </p:grpSpPr>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125" y="1484999"/>
            <a:ext cx="5400925" cy="3312426"/>
          </a:xfrm>
          <a:no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a:extLst>
              <a:ext uri="{FF2B5EF4-FFF2-40B4-BE49-F238E27FC236}">
                <a16:creationId xmlns:a16="http://schemas.microsoft.com/office/drawing/2014/main" id="{839ADCA9-5DBB-54EF-C3F2-6EB53E34100C}"/>
              </a:ext>
            </a:extLst>
          </p:cNvPr>
          <p:cNvSpPr>
            <a:spLocks noGrp="1"/>
          </p:cNvSpPr>
          <p:nvPr>
            <p:ph sz="quarter" idx="15"/>
          </p:nvPr>
        </p:nvSpPr>
        <p:spPr>
          <a:xfrm>
            <a:off x="6203950" y="1484313"/>
            <a:ext cx="5400675" cy="3313112"/>
          </a:xfrm>
          <a:no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dirty="0"/>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603029"/>
            <a:ext cx="11017250" cy="470898"/>
          </a:xfrm>
          <a:prstGeom prst="rect">
            <a:avLst/>
          </a:prstGeom>
        </p:spPr>
        <p:txBody>
          <a:bodyPr vert="horz" wrap="square" lIns="0" tIns="0" rIns="0" bIns="0" rtlCol="0" anchor="t" anchorCtr="0">
            <a:noAutofit/>
          </a:bodyPr>
          <a:lstStyle>
            <a:lvl1pPr algn="l">
              <a:lnSpc>
                <a:spcPct val="85000"/>
              </a:lnSpc>
              <a:defRPr sz="3600" b="0" spc="-151"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16" name="Content Placeholder 9">
            <a:extLst>
              <a:ext uri="{FF2B5EF4-FFF2-40B4-BE49-F238E27FC236}">
                <a16:creationId xmlns:a16="http://schemas.microsoft.com/office/drawing/2014/main" id="{98B8ACA8-6DA6-BF4B-F8AF-A74B5D41FA52}"/>
              </a:ext>
            </a:extLst>
          </p:cNvPr>
          <p:cNvSpPr>
            <a:spLocks noGrp="1"/>
          </p:cNvSpPr>
          <p:nvPr>
            <p:ph sz="quarter" idx="18"/>
          </p:nvPr>
        </p:nvSpPr>
        <p:spPr>
          <a:xfrm>
            <a:off x="587376" y="5013172"/>
            <a:ext cx="5400925" cy="1259755"/>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18" name="Content Placeholder 9">
            <a:extLst>
              <a:ext uri="{FF2B5EF4-FFF2-40B4-BE49-F238E27FC236}">
                <a16:creationId xmlns:a16="http://schemas.microsoft.com/office/drawing/2014/main" id="{8133A26D-9D2D-88BC-2CDC-11B4932049F4}"/>
              </a:ext>
            </a:extLst>
          </p:cNvPr>
          <p:cNvSpPr>
            <a:spLocks noGrp="1"/>
          </p:cNvSpPr>
          <p:nvPr>
            <p:ph sz="quarter" idx="19"/>
          </p:nvPr>
        </p:nvSpPr>
        <p:spPr>
          <a:xfrm>
            <a:off x="6203950" y="5013325"/>
            <a:ext cx="5400675" cy="1260016"/>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14054427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4BoxIntroV3">
    <p:bg>
      <p:bgPr>
        <a:solidFill>
          <a:schemeClr val="bg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18"/>
          </p:nvPr>
        </p:nvSpPr>
        <p:spPr>
          <a:xfrm>
            <a:off x="587377" y="5013325"/>
            <a:ext cx="5400000" cy="1251502"/>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36"/>
          </p:nvPr>
        </p:nvSpPr>
        <p:spPr>
          <a:xfrm>
            <a:off x="6203950" y="5013325"/>
            <a:ext cx="5400000" cy="1251502"/>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39"/>
          </p:nvPr>
        </p:nvSpPr>
        <p:spPr>
          <a:xfrm>
            <a:off x="6203950" y="1941920"/>
            <a:ext cx="5401164" cy="2852598"/>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21"/>
          </p:nvPr>
        </p:nvSpPr>
        <p:spPr>
          <a:xfrm>
            <a:off x="587376" y="1941920"/>
            <a:ext cx="5398291" cy="2852598"/>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6"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7"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5BoxV1">
    <p:bg>
      <p:bgPr>
        <a:solidFill>
          <a:schemeClr val="bg2"/>
        </a:solidFill>
        <a:effectLst/>
      </p:bgPr>
    </p:bg>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869B5C48-DCC9-8553-4B07-B68CBD8B1512}"/>
              </a:ext>
            </a:extLst>
          </p:cNvPr>
          <p:cNvSpPr>
            <a:spLocks noGrp="1"/>
          </p:cNvSpPr>
          <p:nvPr>
            <p:ph sz="quarter" idx="13"/>
          </p:nvPr>
        </p:nvSpPr>
        <p:spPr>
          <a:xfrm>
            <a:off x="2837688" y="1484313"/>
            <a:ext cx="2016000" cy="4780514"/>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4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6" y="1484433"/>
            <a:ext cx="2016000" cy="4779524"/>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4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a:extLst>
              <a:ext uri="{FF2B5EF4-FFF2-40B4-BE49-F238E27FC236}">
                <a16:creationId xmlns:a16="http://schemas.microsoft.com/office/drawing/2014/main" id="{839ADCA9-5DBB-54EF-C3F2-6EB53E34100C}"/>
              </a:ext>
            </a:extLst>
          </p:cNvPr>
          <p:cNvSpPr>
            <a:spLocks noGrp="1"/>
          </p:cNvSpPr>
          <p:nvPr>
            <p:ph sz="quarter" idx="15"/>
          </p:nvPr>
        </p:nvSpPr>
        <p:spPr>
          <a:xfrm>
            <a:off x="5088000" y="1484313"/>
            <a:ext cx="2016000" cy="4780514"/>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4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3173"/>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11" name="Content Placeholder 9">
            <a:extLst>
              <a:ext uri="{FF2B5EF4-FFF2-40B4-BE49-F238E27FC236}">
                <a16:creationId xmlns:a16="http://schemas.microsoft.com/office/drawing/2014/main" id="{A39762DC-F32E-4312-37A4-5EDA389CDD92}"/>
              </a:ext>
            </a:extLst>
          </p:cNvPr>
          <p:cNvSpPr>
            <a:spLocks noGrp="1"/>
          </p:cNvSpPr>
          <p:nvPr>
            <p:ph sz="quarter" idx="16"/>
          </p:nvPr>
        </p:nvSpPr>
        <p:spPr>
          <a:xfrm>
            <a:off x="7338312" y="1484313"/>
            <a:ext cx="2016000" cy="4780514"/>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4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2" name="Content Placeholder 9">
            <a:extLst>
              <a:ext uri="{FF2B5EF4-FFF2-40B4-BE49-F238E27FC236}">
                <a16:creationId xmlns:a16="http://schemas.microsoft.com/office/drawing/2014/main" id="{0B6E4715-FC37-803D-1811-9EDAF51DD92D}"/>
              </a:ext>
            </a:extLst>
          </p:cNvPr>
          <p:cNvSpPr>
            <a:spLocks noGrp="1"/>
          </p:cNvSpPr>
          <p:nvPr>
            <p:ph sz="quarter" idx="17"/>
          </p:nvPr>
        </p:nvSpPr>
        <p:spPr>
          <a:xfrm>
            <a:off x="9588624" y="1484313"/>
            <a:ext cx="2016000" cy="4780514"/>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4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37463150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5BoxIntroV1">
    <p:bg>
      <p:bgPr>
        <a:solidFill>
          <a:schemeClr val="bg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13"/>
          </p:nvPr>
        </p:nvSpPr>
        <p:spPr>
          <a:xfrm>
            <a:off x="2837688" y="1959882"/>
            <a:ext cx="2016000" cy="4312202"/>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4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14"/>
          </p:nvPr>
        </p:nvSpPr>
        <p:spPr>
          <a:xfrm>
            <a:off x="587376" y="1960775"/>
            <a:ext cx="2016000" cy="4311309"/>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4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15"/>
          </p:nvPr>
        </p:nvSpPr>
        <p:spPr>
          <a:xfrm>
            <a:off x="5088000" y="1959882"/>
            <a:ext cx="2016000" cy="4312202"/>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4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16"/>
          </p:nvPr>
        </p:nvSpPr>
        <p:spPr>
          <a:xfrm>
            <a:off x="7338312" y="1959882"/>
            <a:ext cx="2016000" cy="4312202"/>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4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6" name="Content Placeholder 9"/>
          <p:cNvSpPr>
            <a:spLocks noGrp="1"/>
          </p:cNvSpPr>
          <p:nvPr>
            <p:ph sz="quarter" idx="17"/>
          </p:nvPr>
        </p:nvSpPr>
        <p:spPr>
          <a:xfrm>
            <a:off x="9588624" y="1959882"/>
            <a:ext cx="2016000" cy="4312202"/>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4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7"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8"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6BoxV1">
    <p:bg>
      <p:bgPr>
        <a:solidFill>
          <a:schemeClr val="bg2"/>
        </a:solidFill>
        <a:effectLst/>
      </p:bgPr>
    </p:bg>
    <p:spTree>
      <p:nvGrpSpPr>
        <p:cNvPr id="1" name=""/>
        <p:cNvGrpSpPr/>
        <p:nvPr/>
      </p:nvGrpSpPr>
      <p:grpSpPr>
        <a:xfrm>
          <a:off x="0" y="0"/>
          <a:ext cx="0" cy="0"/>
          <a:chOff x="0" y="0"/>
          <a:chExt cx="0" cy="0"/>
        </a:xfrm>
      </p:grpSpPr>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2279"/>
            <a:ext cx="11017250" cy="470898"/>
          </a:xfrm>
          <a:prstGeom prst="rect">
            <a:avLst/>
          </a:prstGeom>
        </p:spPr>
        <p:txBody>
          <a:bodyPr vert="horz" wrap="square" lIns="0" tIns="0" rIns="0" bIns="0" rtlCol="0" anchor="ctr" anchorCtr="0">
            <a:noAutofit/>
          </a:bodyPr>
          <a:lstStyle>
            <a:lvl1pPr algn="l">
              <a:lnSpc>
                <a:spcPct val="85000"/>
              </a:lnSpc>
              <a:defRPr sz="3600" b="0" spc="-151" baseline="0">
                <a:ln>
                  <a:noFill/>
                </a:ln>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3" name="Content Placeholder 9">
            <a:extLst>
              <a:ext uri="{FF2B5EF4-FFF2-40B4-BE49-F238E27FC236}">
                <a16:creationId xmlns:a16="http://schemas.microsoft.com/office/drawing/2014/main" id="{4E54D30F-ACC0-5C7A-352E-FDFDF2DDF277}"/>
              </a:ext>
            </a:extLst>
          </p:cNvPr>
          <p:cNvSpPr>
            <a:spLocks noGrp="1"/>
          </p:cNvSpPr>
          <p:nvPr>
            <p:ph sz="quarter" idx="18"/>
          </p:nvPr>
        </p:nvSpPr>
        <p:spPr>
          <a:xfrm>
            <a:off x="587377" y="3979721"/>
            <a:ext cx="3529012"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n>
                  <a:noFill/>
                </a:ln>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dirty="0"/>
              <a:t>Click to edit Master text styles</a:t>
            </a:r>
          </a:p>
        </p:txBody>
      </p:sp>
      <p:sp>
        <p:nvSpPr>
          <p:cNvPr id="8" name="Content Placeholder 9">
            <a:extLst>
              <a:ext uri="{FF2B5EF4-FFF2-40B4-BE49-F238E27FC236}">
                <a16:creationId xmlns:a16="http://schemas.microsoft.com/office/drawing/2014/main" id="{27D9EDC3-E389-37C6-6F1A-1F0F1AF8C0D7}"/>
              </a:ext>
            </a:extLst>
          </p:cNvPr>
          <p:cNvSpPr>
            <a:spLocks noGrp="1"/>
          </p:cNvSpPr>
          <p:nvPr>
            <p:ph sz="quarter" idx="19"/>
          </p:nvPr>
        </p:nvSpPr>
        <p:spPr>
          <a:xfrm>
            <a:off x="4331515" y="3979721"/>
            <a:ext cx="3528850"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n>
                  <a:noFill/>
                </a:ln>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a:extLst>
              <a:ext uri="{FF2B5EF4-FFF2-40B4-BE49-F238E27FC236}">
                <a16:creationId xmlns:a16="http://schemas.microsoft.com/office/drawing/2014/main" id="{51DBE1E3-553C-153D-3BE2-5F7EE61B349C}"/>
              </a:ext>
            </a:extLst>
          </p:cNvPr>
          <p:cNvSpPr>
            <a:spLocks noGrp="1"/>
          </p:cNvSpPr>
          <p:nvPr>
            <p:ph sz="quarter" idx="36"/>
          </p:nvPr>
        </p:nvSpPr>
        <p:spPr>
          <a:xfrm>
            <a:off x="8075491" y="3979721"/>
            <a:ext cx="3528850"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n>
                  <a:noFill/>
                </a:ln>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21" name="Content Placeholder 9">
            <a:extLst>
              <a:ext uri="{FF2B5EF4-FFF2-40B4-BE49-F238E27FC236}">
                <a16:creationId xmlns:a16="http://schemas.microsoft.com/office/drawing/2014/main" id="{032BCC0D-5AD0-B8F0-DE20-06B254A29A53}"/>
              </a:ext>
            </a:extLst>
          </p:cNvPr>
          <p:cNvSpPr>
            <a:spLocks noGrp="1"/>
          </p:cNvSpPr>
          <p:nvPr>
            <p:ph sz="quarter" idx="37"/>
          </p:nvPr>
        </p:nvSpPr>
        <p:spPr>
          <a:xfrm>
            <a:off x="587501" y="1484314"/>
            <a:ext cx="3529012"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n>
                  <a:noFill/>
                </a:ln>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22" name="Content Placeholder 9">
            <a:extLst>
              <a:ext uri="{FF2B5EF4-FFF2-40B4-BE49-F238E27FC236}">
                <a16:creationId xmlns:a16="http://schemas.microsoft.com/office/drawing/2014/main" id="{ED23215E-C919-5A45-0525-70B357C6C5E5}"/>
              </a:ext>
            </a:extLst>
          </p:cNvPr>
          <p:cNvSpPr>
            <a:spLocks noGrp="1"/>
          </p:cNvSpPr>
          <p:nvPr>
            <p:ph sz="quarter" idx="38"/>
          </p:nvPr>
        </p:nvSpPr>
        <p:spPr>
          <a:xfrm>
            <a:off x="4332288" y="1484313"/>
            <a:ext cx="3528850"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n>
                  <a:noFill/>
                </a:ln>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23" name="Content Placeholder 9">
            <a:extLst>
              <a:ext uri="{FF2B5EF4-FFF2-40B4-BE49-F238E27FC236}">
                <a16:creationId xmlns:a16="http://schemas.microsoft.com/office/drawing/2014/main" id="{29FD2E25-8539-ABD8-BDBB-BA6629D0ABA7}"/>
              </a:ext>
            </a:extLst>
          </p:cNvPr>
          <p:cNvSpPr>
            <a:spLocks noGrp="1"/>
          </p:cNvSpPr>
          <p:nvPr>
            <p:ph sz="quarter" idx="39"/>
          </p:nvPr>
        </p:nvSpPr>
        <p:spPr>
          <a:xfrm>
            <a:off x="8076264" y="1484313"/>
            <a:ext cx="3528850"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n>
                  <a:noFill/>
                </a:ln>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40641329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6BoxIntroV1">
    <p:bg>
      <p:bgPr>
        <a:solidFill>
          <a:schemeClr val="bg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41"/>
          </p:nvPr>
        </p:nvSpPr>
        <p:spPr>
          <a:xfrm>
            <a:off x="587539" y="4212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44"/>
          </p:nvPr>
        </p:nvSpPr>
        <p:spPr>
          <a:xfrm>
            <a:off x="587376" y="1944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45"/>
          </p:nvPr>
        </p:nvSpPr>
        <p:spPr>
          <a:xfrm>
            <a:off x="4332288" y="4212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46"/>
          </p:nvPr>
        </p:nvSpPr>
        <p:spPr>
          <a:xfrm>
            <a:off x="4332288" y="1944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6" name="Content Placeholder 9"/>
          <p:cNvSpPr>
            <a:spLocks noGrp="1"/>
          </p:cNvSpPr>
          <p:nvPr>
            <p:ph sz="quarter" idx="47"/>
          </p:nvPr>
        </p:nvSpPr>
        <p:spPr>
          <a:xfrm>
            <a:off x="8075491" y="4212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7" name="Content Placeholder 9"/>
          <p:cNvSpPr>
            <a:spLocks noGrp="1"/>
          </p:cNvSpPr>
          <p:nvPr>
            <p:ph sz="quarter" idx="48"/>
          </p:nvPr>
        </p:nvSpPr>
        <p:spPr>
          <a:xfrm>
            <a:off x="8075491" y="1944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8"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9"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8BoxV1">
    <p:bg>
      <p:bgPr>
        <a:solidFill>
          <a:schemeClr val="bg2"/>
        </a:solidFill>
        <a:effectLst/>
      </p:bgPr>
    </p:bg>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869B5C48-DCC9-8553-4B07-B68CBD8B1512}"/>
              </a:ext>
            </a:extLst>
          </p:cNvPr>
          <p:cNvSpPr>
            <a:spLocks noGrp="1"/>
          </p:cNvSpPr>
          <p:nvPr>
            <p:ph sz="quarter" idx="13"/>
          </p:nvPr>
        </p:nvSpPr>
        <p:spPr>
          <a:xfrm>
            <a:off x="3395663" y="1481329"/>
            <a:ext cx="259226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5" y="1482200"/>
            <a:ext cx="259238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dirty="0"/>
              <a:t>Click to edit Master text styles</a:t>
            </a:r>
          </a:p>
        </p:txBody>
      </p:sp>
      <p:sp>
        <p:nvSpPr>
          <p:cNvPr id="5" name="Content Placeholder 9">
            <a:extLst>
              <a:ext uri="{FF2B5EF4-FFF2-40B4-BE49-F238E27FC236}">
                <a16:creationId xmlns:a16="http://schemas.microsoft.com/office/drawing/2014/main" id="{839ADCA9-5DBB-54EF-C3F2-6EB53E34100C}"/>
              </a:ext>
            </a:extLst>
          </p:cNvPr>
          <p:cNvSpPr>
            <a:spLocks noGrp="1"/>
          </p:cNvSpPr>
          <p:nvPr>
            <p:ph sz="quarter" idx="15"/>
          </p:nvPr>
        </p:nvSpPr>
        <p:spPr>
          <a:xfrm>
            <a:off x="6203950" y="1481329"/>
            <a:ext cx="259226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6581"/>
            <a:ext cx="11017250" cy="470898"/>
          </a:xfrm>
          <a:prstGeom prst="rect">
            <a:avLst/>
          </a:prstGeom>
        </p:spPr>
        <p:txBody>
          <a:bodyPr vert="horz" wrap="square" lIns="0" tIns="0" rIns="0" bIns="0" rtlCol="0" anchor="ctr" anchorCtr="0">
            <a:noAutofit/>
          </a:bodyPr>
          <a:lstStyle>
            <a:lvl1pPr algn="l">
              <a:lnSpc>
                <a:spcPct val="85000"/>
              </a:lnSpc>
              <a:defRPr sz="3600" b="0" spc="-151"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11" name="Content Placeholder 9">
            <a:extLst>
              <a:ext uri="{FF2B5EF4-FFF2-40B4-BE49-F238E27FC236}">
                <a16:creationId xmlns:a16="http://schemas.microsoft.com/office/drawing/2014/main" id="{A39762DC-F32E-4312-37A4-5EDA389CDD92}"/>
              </a:ext>
            </a:extLst>
          </p:cNvPr>
          <p:cNvSpPr>
            <a:spLocks noGrp="1"/>
          </p:cNvSpPr>
          <p:nvPr>
            <p:ph sz="quarter" idx="16"/>
          </p:nvPr>
        </p:nvSpPr>
        <p:spPr>
          <a:xfrm>
            <a:off x="9012358" y="1481329"/>
            <a:ext cx="259226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2" name="Content Placeholder 9">
            <a:extLst>
              <a:ext uri="{FF2B5EF4-FFF2-40B4-BE49-F238E27FC236}">
                <a16:creationId xmlns:a16="http://schemas.microsoft.com/office/drawing/2014/main" id="{49FEEC98-96B4-267F-C01B-20EAA1E9CCBD}"/>
              </a:ext>
            </a:extLst>
          </p:cNvPr>
          <p:cNvSpPr>
            <a:spLocks noGrp="1"/>
          </p:cNvSpPr>
          <p:nvPr>
            <p:ph sz="quarter" idx="17"/>
          </p:nvPr>
        </p:nvSpPr>
        <p:spPr>
          <a:xfrm>
            <a:off x="3395662" y="3987800"/>
            <a:ext cx="259226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6" name="Content Placeholder 9">
            <a:extLst>
              <a:ext uri="{FF2B5EF4-FFF2-40B4-BE49-F238E27FC236}">
                <a16:creationId xmlns:a16="http://schemas.microsoft.com/office/drawing/2014/main" id="{BECFCB75-68AE-CC3A-2067-2422287363B1}"/>
              </a:ext>
            </a:extLst>
          </p:cNvPr>
          <p:cNvSpPr>
            <a:spLocks noGrp="1"/>
          </p:cNvSpPr>
          <p:nvPr>
            <p:ph sz="quarter" idx="18"/>
          </p:nvPr>
        </p:nvSpPr>
        <p:spPr>
          <a:xfrm>
            <a:off x="587375" y="3988671"/>
            <a:ext cx="259238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8" name="Content Placeholder 9">
            <a:extLst>
              <a:ext uri="{FF2B5EF4-FFF2-40B4-BE49-F238E27FC236}">
                <a16:creationId xmlns:a16="http://schemas.microsoft.com/office/drawing/2014/main" id="{6E968E43-0DB3-9745-3850-7316EF14BB83}"/>
              </a:ext>
            </a:extLst>
          </p:cNvPr>
          <p:cNvSpPr>
            <a:spLocks noGrp="1"/>
          </p:cNvSpPr>
          <p:nvPr>
            <p:ph sz="quarter" idx="19"/>
          </p:nvPr>
        </p:nvSpPr>
        <p:spPr>
          <a:xfrm>
            <a:off x="6203949" y="3987800"/>
            <a:ext cx="259226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10" name="Content Placeholder 9">
            <a:extLst>
              <a:ext uri="{FF2B5EF4-FFF2-40B4-BE49-F238E27FC236}">
                <a16:creationId xmlns:a16="http://schemas.microsoft.com/office/drawing/2014/main" id="{2FCB410C-4026-6F50-F83E-18FE54E45706}"/>
              </a:ext>
            </a:extLst>
          </p:cNvPr>
          <p:cNvSpPr>
            <a:spLocks noGrp="1"/>
          </p:cNvSpPr>
          <p:nvPr>
            <p:ph sz="quarter" idx="20"/>
          </p:nvPr>
        </p:nvSpPr>
        <p:spPr>
          <a:xfrm>
            <a:off x="9012357" y="3987800"/>
            <a:ext cx="259226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8525233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8BoxIntroV1">
    <p:bg>
      <p:bgPr>
        <a:solidFill>
          <a:schemeClr val="tx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21"/>
          </p:nvPr>
        </p:nvSpPr>
        <p:spPr>
          <a:xfrm>
            <a:off x="587497" y="1941419"/>
            <a:ext cx="2592267" cy="2052000"/>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25"/>
          </p:nvPr>
        </p:nvSpPr>
        <p:spPr>
          <a:xfrm>
            <a:off x="3395905" y="1941419"/>
            <a:ext cx="2592267" cy="2052000"/>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26"/>
          </p:nvPr>
        </p:nvSpPr>
        <p:spPr>
          <a:xfrm>
            <a:off x="6203950" y="1941419"/>
            <a:ext cx="2592267" cy="2052000"/>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27"/>
          </p:nvPr>
        </p:nvSpPr>
        <p:spPr>
          <a:xfrm>
            <a:off x="9012358" y="1941419"/>
            <a:ext cx="2592267" cy="2052000"/>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6" name="Content Placeholder 9"/>
          <p:cNvSpPr>
            <a:spLocks noGrp="1"/>
          </p:cNvSpPr>
          <p:nvPr>
            <p:ph sz="quarter" idx="28"/>
          </p:nvPr>
        </p:nvSpPr>
        <p:spPr>
          <a:xfrm>
            <a:off x="587255" y="4212827"/>
            <a:ext cx="2592267" cy="2052000"/>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7" name="Content Placeholder 9"/>
          <p:cNvSpPr>
            <a:spLocks noGrp="1"/>
          </p:cNvSpPr>
          <p:nvPr>
            <p:ph sz="quarter" idx="29"/>
          </p:nvPr>
        </p:nvSpPr>
        <p:spPr>
          <a:xfrm>
            <a:off x="3395663" y="4212827"/>
            <a:ext cx="2592267" cy="2052000"/>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8" name="Content Placeholder 9"/>
          <p:cNvSpPr>
            <a:spLocks noGrp="1"/>
          </p:cNvSpPr>
          <p:nvPr>
            <p:ph sz="quarter" idx="30"/>
          </p:nvPr>
        </p:nvSpPr>
        <p:spPr>
          <a:xfrm>
            <a:off x="6203708" y="4212827"/>
            <a:ext cx="2592267" cy="2052000"/>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Content Placeholder 9"/>
          <p:cNvSpPr>
            <a:spLocks noGrp="1"/>
          </p:cNvSpPr>
          <p:nvPr>
            <p:ph sz="quarter" idx="31"/>
          </p:nvPr>
        </p:nvSpPr>
        <p:spPr>
          <a:xfrm>
            <a:off x="9012116" y="4212827"/>
            <a:ext cx="2592267" cy="2052000"/>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10"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bg1"/>
                </a:solidFill>
              </a:defRPr>
            </a:lvl1pPr>
          </a:lstStyle>
          <a:p>
            <a:pPr lvl="0"/>
            <a:r>
              <a:rPr lang="en-US"/>
              <a:t>Click to edit intro text</a:t>
            </a:r>
          </a:p>
        </p:txBody>
      </p:sp>
      <p:sp>
        <p:nvSpPr>
          <p:cNvPr id="11"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bg1"/>
                </a:solidFill>
                <a:latin typeface="+mj-lt"/>
              </a:defRPr>
            </a:lvl1pPr>
          </a:lstStyle>
          <a:p>
            <a:pPr lvl="0"/>
            <a:r>
              <a:rPr lang="en-US" dirty="0"/>
              <a:t>Click To Edit Master Text Styles</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3Box+ImageV2">
    <p:bg>
      <p:bgPr>
        <a:solidFill>
          <a:schemeClr val="bg2"/>
        </a:solidFill>
        <a:effectLst/>
      </p:bgPr>
    </p:bg>
    <p:spTree>
      <p:nvGrpSpPr>
        <p:cNvPr id="1" name=""/>
        <p:cNvGrpSpPr/>
        <p:nvPr/>
      </p:nvGrpSpPr>
      <p:grpSpPr>
        <a:xfrm>
          <a:off x="0" y="0"/>
          <a:ext cx="0" cy="0"/>
          <a:chOff x="0" y="0"/>
          <a:chExt cx="0" cy="0"/>
        </a:xfrm>
      </p:grpSpPr>
      <p:sp>
        <p:nvSpPr>
          <p:cNvPr id="3" name="Content Placeholder 3"/>
          <p:cNvSpPr>
            <a:spLocks noGrp="1"/>
          </p:cNvSpPr>
          <p:nvPr>
            <p:ph sz="quarter" idx="14"/>
          </p:nvPr>
        </p:nvSpPr>
        <p:spPr>
          <a:xfrm>
            <a:off x="4332289" y="1763562"/>
            <a:ext cx="7272337" cy="1350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4"/>
          <p:cNvSpPr>
            <a:spLocks noGrp="1"/>
          </p:cNvSpPr>
          <p:nvPr>
            <p:ph sz="quarter" idx="18"/>
          </p:nvPr>
        </p:nvSpPr>
        <p:spPr>
          <a:xfrm>
            <a:off x="4332289" y="3343681"/>
            <a:ext cx="7272337" cy="1350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5"/>
          <p:cNvSpPr>
            <a:spLocks noGrp="1"/>
          </p:cNvSpPr>
          <p:nvPr>
            <p:ph sz="quarter" idx="19"/>
          </p:nvPr>
        </p:nvSpPr>
        <p:spPr>
          <a:xfrm>
            <a:off x="4332290" y="4923800"/>
            <a:ext cx="7272337" cy="1350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10" name="Picture Placeholder"/>
          <p:cNvSpPr>
            <a:spLocks noGrp="1"/>
          </p:cNvSpPr>
          <p:nvPr>
            <p:ph type="pic" sz="quarter" idx="17"/>
          </p:nvPr>
        </p:nvSpPr>
        <p:spPr>
          <a:xfrm>
            <a:off x="0" y="0"/>
            <a:ext cx="3900287" cy="6822000"/>
          </a:xfrm>
        </p:spPr>
        <p:txBody>
          <a:bodyPr/>
          <a:lstStyle/>
          <a:p>
            <a:endParaRPr lang="en-US"/>
          </a:p>
        </p:txBody>
      </p:sp>
      <p:sp>
        <p:nvSpPr>
          <p:cNvPr id="9" name="Title Placeholder"/>
          <p:cNvSpPr>
            <a:spLocks noGrp="1"/>
          </p:cNvSpPr>
          <p:nvPr>
            <p:ph type="title" hasCustomPrompt="1"/>
          </p:nvPr>
        </p:nvSpPr>
        <p:spPr>
          <a:xfrm>
            <a:off x="4332288" y="600430"/>
            <a:ext cx="7272337" cy="945708"/>
          </a:xfrm>
          <a:prstGeom prst="rect">
            <a:avLst/>
          </a:prstGeom>
        </p:spPr>
        <p:txBody>
          <a:bodyPr vert="horz" wrap="square" lIns="0" tIns="0" rIns="0" bIns="0" rtlCol="0" anchor="t" anchorCtr="0">
            <a:noAutofit/>
          </a:bodyPr>
          <a:lstStyle>
            <a:lvl1pPr algn="l">
              <a:lnSpc>
                <a:spcPct val="85000"/>
              </a:lnSpc>
              <a:defRPr sz="3600" b="0" spc="-151"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1Box+ImageV1">
    <p:bg>
      <p:bgPr>
        <a:solidFill>
          <a:schemeClr val="tx2"/>
        </a:solidFill>
        <a:effectLst/>
      </p:bgPr>
    </p:bg>
    <p:spTree>
      <p:nvGrpSpPr>
        <p:cNvPr id="1" name=""/>
        <p:cNvGrpSpPr/>
        <p:nvPr/>
      </p:nvGrpSpPr>
      <p:grpSpPr>
        <a:xfrm>
          <a:off x="0" y="0"/>
          <a:ext cx="0" cy="0"/>
          <a:chOff x="0" y="0"/>
          <a:chExt cx="0" cy="0"/>
        </a:xfrm>
      </p:grpSpPr>
      <p:sp>
        <p:nvSpPr>
          <p:cNvPr id="6" name="Picture Placeholder"/>
          <p:cNvSpPr>
            <a:spLocks noGrp="1"/>
          </p:cNvSpPr>
          <p:nvPr>
            <p:ph type="pic" sz="quarter" idx="14"/>
          </p:nvPr>
        </p:nvSpPr>
        <p:spPr>
          <a:xfrm>
            <a:off x="0" y="0"/>
            <a:ext cx="4332288" cy="6822000"/>
          </a:xfrm>
        </p:spPr>
        <p:txBody>
          <a:bodyPr/>
          <a:lstStyle/>
          <a:p>
            <a:endParaRPr lang="en-US"/>
          </a:p>
        </p:txBody>
      </p:sp>
      <p:sp>
        <p:nvSpPr>
          <p:cNvPr id="3" name="Content Placeholder"/>
          <p:cNvSpPr>
            <a:spLocks noGrp="1"/>
          </p:cNvSpPr>
          <p:nvPr>
            <p:ph sz="quarter" idx="13"/>
          </p:nvPr>
        </p:nvSpPr>
        <p:spPr>
          <a:xfrm>
            <a:off x="5268913" y="2430463"/>
            <a:ext cx="6335712" cy="3841983"/>
          </a:xfrm>
          <a:solidFill>
            <a:schemeClr val="accent6"/>
          </a:solidFill>
          <a:ln w="12700">
            <a:no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p:cNvSpPr>
            <a:spLocks noGrp="1"/>
          </p:cNvSpPr>
          <p:nvPr>
            <p:ph type="title" hasCustomPrompt="1"/>
          </p:nvPr>
        </p:nvSpPr>
        <p:spPr>
          <a:xfrm>
            <a:off x="5268913" y="593053"/>
            <a:ext cx="6335711" cy="1412694"/>
          </a:xfrm>
          <a:prstGeom prst="rect">
            <a:avLst/>
          </a:prstGeom>
        </p:spPr>
        <p:txBody>
          <a:bodyPr vert="horz" wrap="square" lIns="0" tIns="0" rIns="0" bIns="0" rtlCol="0" anchor="t" anchorCtr="0">
            <a:noAutofit/>
          </a:bodyPr>
          <a:lstStyle>
            <a:lvl1pPr algn="l">
              <a:lnSpc>
                <a:spcPct val="85000"/>
              </a:lnSpc>
              <a:defRPr sz="3600" b="0" spc="-151" baseline="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23173565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1Box+ImageV2">
    <p:bg>
      <p:bgPr>
        <a:solidFill>
          <a:schemeClr val="tx2"/>
        </a:solidFill>
        <a:effectLst/>
      </p:bgPr>
    </p:bg>
    <p:spTree>
      <p:nvGrpSpPr>
        <p:cNvPr id="1" name=""/>
        <p:cNvGrpSpPr/>
        <p:nvPr/>
      </p:nvGrpSpPr>
      <p:grpSpPr>
        <a:xfrm>
          <a:off x="0" y="0"/>
          <a:ext cx="0" cy="0"/>
          <a:chOff x="0" y="0"/>
          <a:chExt cx="0" cy="0"/>
        </a:xfrm>
      </p:grpSpPr>
      <p:sp>
        <p:nvSpPr>
          <p:cNvPr id="6" name="Picture Placeholder"/>
          <p:cNvSpPr>
            <a:spLocks noGrp="1"/>
          </p:cNvSpPr>
          <p:nvPr>
            <p:ph type="pic" sz="quarter" idx="16"/>
          </p:nvPr>
        </p:nvSpPr>
        <p:spPr>
          <a:xfrm>
            <a:off x="0" y="0"/>
            <a:ext cx="12192000" cy="3105051"/>
          </a:xfrm>
        </p:spPr>
        <p:txBody>
          <a:bodyPr/>
          <a:lstStyle/>
          <a:p>
            <a:endParaRPr lang="en-US"/>
          </a:p>
        </p:txBody>
      </p:sp>
      <p:sp>
        <p:nvSpPr>
          <p:cNvPr id="3" name="Content Placeholder"/>
          <p:cNvSpPr>
            <a:spLocks noGrp="1"/>
          </p:cNvSpPr>
          <p:nvPr>
            <p:ph sz="quarter" idx="13"/>
          </p:nvPr>
        </p:nvSpPr>
        <p:spPr>
          <a:xfrm>
            <a:off x="587375" y="4433581"/>
            <a:ext cx="11017250" cy="1841044"/>
          </a:xfrm>
          <a:noFill/>
          <a:ln w="12700">
            <a:noFill/>
          </a:ln>
        </p:spPr>
        <p:txBody>
          <a:bodyPr lIns="216000" tIns="216000" rIns="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p:cNvSpPr>
            <a:spLocks noGrp="1"/>
          </p:cNvSpPr>
          <p:nvPr>
            <p:ph type="title" hasCustomPrompt="1"/>
          </p:nvPr>
        </p:nvSpPr>
        <p:spPr>
          <a:xfrm>
            <a:off x="587374" y="3524293"/>
            <a:ext cx="11017251" cy="474810"/>
          </a:xfrm>
          <a:prstGeom prst="rect">
            <a:avLst/>
          </a:prstGeom>
        </p:spPr>
        <p:txBody>
          <a:bodyPr vert="horz" wrap="square" lIns="0" tIns="0" rIns="0" bIns="0" rtlCol="0" anchor="ctr" anchorCtr="0">
            <a:noAutofit/>
          </a:bodyPr>
          <a:lstStyle>
            <a:lvl1pPr algn="l">
              <a:lnSpc>
                <a:spcPct val="85000"/>
              </a:lnSpc>
              <a:defRPr sz="3600" b="0" spc="-151" baseline="0">
                <a:solidFill>
                  <a:schemeClr val="bg1"/>
                </a:solidFill>
                <a:latin typeface="+mj-lt"/>
              </a:defRPr>
            </a:lvl1pPr>
          </a:lstStyle>
          <a:p>
            <a:pPr lvl="0"/>
            <a:r>
              <a:rPr lang="en-US" dirty="0"/>
              <a:t>Click To Edit Master Text Styles</a:t>
            </a:r>
          </a:p>
        </p:txBody>
      </p:sp>
      <p:sp>
        <p:nvSpPr>
          <p:cNvPr id="2" name="Rectangle 1">
            <a:extLst>
              <a:ext uri="{FF2B5EF4-FFF2-40B4-BE49-F238E27FC236}">
                <a16:creationId xmlns:a16="http://schemas.microsoft.com/office/drawing/2014/main" id="{98685782-683E-54C5-059E-43B0C4ACE7E8}"/>
              </a:ext>
            </a:extLst>
          </p:cNvPr>
          <p:cNvSpPr/>
          <p:nvPr/>
        </p:nvSpPr>
        <p:spPr>
          <a:xfrm>
            <a:off x="587377" y="4430688"/>
            <a:ext cx="11604625" cy="184311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800"/>
          </a:p>
        </p:txBody>
      </p:sp>
    </p:spTree>
    <p:extLst>
      <p:ext uri="{BB962C8B-B14F-4D97-AF65-F5344CB8AC3E}">
        <p14:creationId xmlns:p14="http://schemas.microsoft.com/office/powerpoint/2010/main" val="4118960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5BoxV3">
    <p:bg>
      <p:bgPr>
        <a:solidFill>
          <a:schemeClr val="bg2"/>
        </a:solidFill>
        <a:effectLst/>
      </p:bgPr>
    </p:bg>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869B5C48-DCC9-8553-4B07-B68CBD8B1512}"/>
              </a:ext>
            </a:extLst>
          </p:cNvPr>
          <p:cNvSpPr>
            <a:spLocks noGrp="1"/>
          </p:cNvSpPr>
          <p:nvPr>
            <p:ph sz="quarter" idx="13"/>
          </p:nvPr>
        </p:nvSpPr>
        <p:spPr>
          <a:xfrm>
            <a:off x="3395663" y="1484313"/>
            <a:ext cx="5400675" cy="4780514"/>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6" y="1485304"/>
            <a:ext cx="259238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600430"/>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11" name="Content Placeholder 9">
            <a:extLst>
              <a:ext uri="{FF2B5EF4-FFF2-40B4-BE49-F238E27FC236}">
                <a16:creationId xmlns:a16="http://schemas.microsoft.com/office/drawing/2014/main" id="{A39762DC-F32E-4312-37A4-5EDA389CDD92}"/>
              </a:ext>
            </a:extLst>
          </p:cNvPr>
          <p:cNvSpPr>
            <a:spLocks noGrp="1"/>
          </p:cNvSpPr>
          <p:nvPr>
            <p:ph sz="quarter" idx="16"/>
          </p:nvPr>
        </p:nvSpPr>
        <p:spPr>
          <a:xfrm>
            <a:off x="9012358" y="1484313"/>
            <a:ext cx="259226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2" name="Content Placeholder 9">
            <a:extLst>
              <a:ext uri="{FF2B5EF4-FFF2-40B4-BE49-F238E27FC236}">
                <a16:creationId xmlns:a16="http://schemas.microsoft.com/office/drawing/2014/main" id="{3FB9273A-5896-273A-7CA3-B03941191F7B}"/>
              </a:ext>
            </a:extLst>
          </p:cNvPr>
          <p:cNvSpPr>
            <a:spLocks noGrp="1"/>
          </p:cNvSpPr>
          <p:nvPr>
            <p:ph sz="quarter" idx="17"/>
          </p:nvPr>
        </p:nvSpPr>
        <p:spPr>
          <a:xfrm>
            <a:off x="587376" y="3978827"/>
            <a:ext cx="259238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6" name="Content Placeholder 9">
            <a:extLst>
              <a:ext uri="{FF2B5EF4-FFF2-40B4-BE49-F238E27FC236}">
                <a16:creationId xmlns:a16="http://schemas.microsoft.com/office/drawing/2014/main" id="{3A359B11-18E1-F814-8BB5-205ADBFB7035}"/>
              </a:ext>
            </a:extLst>
          </p:cNvPr>
          <p:cNvSpPr>
            <a:spLocks noGrp="1"/>
          </p:cNvSpPr>
          <p:nvPr>
            <p:ph sz="quarter" idx="18"/>
          </p:nvPr>
        </p:nvSpPr>
        <p:spPr>
          <a:xfrm>
            <a:off x="9012358" y="3978827"/>
            <a:ext cx="259226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24630750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2Box+ImageV1">
    <p:bg>
      <p:bgPr>
        <a:solidFill>
          <a:schemeClr val="bg2"/>
        </a:solidFill>
        <a:effectLst/>
      </p:bgPr>
    </p:bg>
    <p:spTree>
      <p:nvGrpSpPr>
        <p:cNvPr id="1" name=""/>
        <p:cNvGrpSpPr/>
        <p:nvPr/>
      </p:nvGrpSpPr>
      <p:grpSpPr>
        <a:xfrm>
          <a:off x="0" y="0"/>
          <a:ext cx="0" cy="0"/>
          <a:chOff x="0" y="0"/>
          <a:chExt cx="0" cy="0"/>
        </a:xfrm>
      </p:grpSpPr>
      <p:sp>
        <p:nvSpPr>
          <p:cNvPr id="6" name="Picture Placeholder"/>
          <p:cNvSpPr>
            <a:spLocks noGrp="1"/>
          </p:cNvSpPr>
          <p:nvPr>
            <p:ph type="pic" sz="quarter" idx="16"/>
          </p:nvPr>
        </p:nvSpPr>
        <p:spPr>
          <a:xfrm>
            <a:off x="8289797" y="2"/>
            <a:ext cx="3902204" cy="6858001"/>
          </a:xfrm>
        </p:spPr>
        <p:txBody>
          <a:bodyPr/>
          <a:lstStyle/>
          <a:p>
            <a:endParaRPr lang="en-US"/>
          </a:p>
        </p:txBody>
      </p:sp>
      <p:sp>
        <p:nvSpPr>
          <p:cNvPr id="3" name="Content Placeholder"/>
          <p:cNvSpPr>
            <a:spLocks noGrp="1"/>
          </p:cNvSpPr>
          <p:nvPr>
            <p:ph sz="quarter" idx="13"/>
          </p:nvPr>
        </p:nvSpPr>
        <p:spPr>
          <a:xfrm>
            <a:off x="587375" y="2426395"/>
            <a:ext cx="3528848" cy="3846051"/>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7" name="Content Placeholder"/>
          <p:cNvSpPr>
            <a:spLocks noGrp="1"/>
          </p:cNvSpPr>
          <p:nvPr>
            <p:ph sz="quarter" idx="15"/>
          </p:nvPr>
        </p:nvSpPr>
        <p:spPr>
          <a:xfrm>
            <a:off x="4328948" y="2426395"/>
            <a:ext cx="3528848" cy="3846051"/>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p:cNvSpPr>
            <a:spLocks noGrp="1"/>
          </p:cNvSpPr>
          <p:nvPr>
            <p:ph type="title" hasCustomPrompt="1"/>
          </p:nvPr>
        </p:nvSpPr>
        <p:spPr>
          <a:xfrm>
            <a:off x="587375" y="599000"/>
            <a:ext cx="7270421" cy="1416606"/>
          </a:xfrm>
          <a:prstGeom prst="rect">
            <a:avLst/>
          </a:prstGeom>
        </p:spPr>
        <p:txBody>
          <a:bodyPr vert="horz" wrap="square" lIns="0" tIns="0" rIns="0" bIns="0" rtlCol="0" anchor="t" anchorCtr="0">
            <a:noAutofit/>
          </a:bodyPr>
          <a:lstStyle>
            <a:lvl1pPr algn="l">
              <a:lnSpc>
                <a:spcPct val="85000"/>
              </a:lnSpc>
              <a:defRPr sz="3600" b="0" spc="-151"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2Box+ImageV2">
    <p:bg>
      <p:bgPr>
        <a:solidFill>
          <a:schemeClr val="tx2"/>
        </a:solidFill>
        <a:effectLst/>
      </p:bgPr>
    </p:bg>
    <p:spTree>
      <p:nvGrpSpPr>
        <p:cNvPr id="1" name=""/>
        <p:cNvGrpSpPr/>
        <p:nvPr/>
      </p:nvGrpSpPr>
      <p:grpSpPr>
        <a:xfrm>
          <a:off x="0" y="0"/>
          <a:ext cx="0" cy="0"/>
          <a:chOff x="0" y="0"/>
          <a:chExt cx="0" cy="0"/>
        </a:xfrm>
      </p:grpSpPr>
      <p:sp>
        <p:nvSpPr>
          <p:cNvPr id="6" name="Picture Placeholder"/>
          <p:cNvSpPr>
            <a:spLocks noGrp="1"/>
          </p:cNvSpPr>
          <p:nvPr>
            <p:ph type="pic" sz="quarter" idx="16"/>
          </p:nvPr>
        </p:nvSpPr>
        <p:spPr>
          <a:xfrm>
            <a:off x="0" y="3752952"/>
            <a:ext cx="12192000" cy="3105051"/>
          </a:xfrm>
        </p:spPr>
        <p:txBody>
          <a:bodyPr/>
          <a:lstStyle/>
          <a:p>
            <a:endParaRPr lang="en-US"/>
          </a:p>
        </p:txBody>
      </p:sp>
      <p:sp>
        <p:nvSpPr>
          <p:cNvPr id="3" name="Content Placeholder"/>
          <p:cNvSpPr>
            <a:spLocks noGrp="1"/>
          </p:cNvSpPr>
          <p:nvPr>
            <p:ph sz="quarter" idx="13"/>
          </p:nvPr>
        </p:nvSpPr>
        <p:spPr>
          <a:xfrm>
            <a:off x="587375" y="1484315"/>
            <a:ext cx="5400675" cy="1836737"/>
          </a:xfrm>
          <a:solidFill>
            <a:schemeClr val="accent6"/>
          </a:solidFill>
          <a:ln w="12700">
            <a:no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7" name="Content Placeholder"/>
          <p:cNvSpPr>
            <a:spLocks noGrp="1"/>
          </p:cNvSpPr>
          <p:nvPr>
            <p:ph sz="quarter" idx="15"/>
          </p:nvPr>
        </p:nvSpPr>
        <p:spPr>
          <a:xfrm>
            <a:off x="6203949" y="1484315"/>
            <a:ext cx="5400675" cy="1836737"/>
          </a:xfrm>
          <a:solidFill>
            <a:schemeClr val="accent6"/>
          </a:solidFill>
          <a:ln w="12700">
            <a:no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p:cNvSpPr>
            <a:spLocks noGrp="1"/>
          </p:cNvSpPr>
          <p:nvPr>
            <p:ph type="title" hasCustomPrompt="1"/>
          </p:nvPr>
        </p:nvSpPr>
        <p:spPr>
          <a:xfrm>
            <a:off x="587375" y="599000"/>
            <a:ext cx="11017251" cy="474810"/>
          </a:xfrm>
          <a:prstGeom prst="rect">
            <a:avLst/>
          </a:prstGeom>
        </p:spPr>
        <p:txBody>
          <a:bodyPr vert="horz" wrap="square" lIns="0" tIns="0" rIns="0" bIns="0" rtlCol="0" anchor="ctr" anchorCtr="0">
            <a:noAutofit/>
          </a:bodyPr>
          <a:lstStyle>
            <a:lvl1pPr algn="l">
              <a:lnSpc>
                <a:spcPct val="85000"/>
              </a:lnSpc>
              <a:defRPr sz="3600" b="0" spc="-151" baseline="0">
                <a:solidFill>
                  <a:schemeClr val="bg1"/>
                </a:solidFill>
                <a:latin typeface="+mj-lt"/>
              </a:defRPr>
            </a:lvl1pPr>
          </a:lstStyle>
          <a:p>
            <a:pPr lvl="0"/>
            <a:r>
              <a:rPr lang="en-US" dirty="0"/>
              <a:t>Click To Edit Master Text Styles</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4BoxIntroV4">
    <p:bg>
      <p:bgPr>
        <a:solidFill>
          <a:schemeClr val="bg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21"/>
          </p:nvPr>
        </p:nvSpPr>
        <p:spPr>
          <a:xfrm>
            <a:off x="587376" y="1944826"/>
            <a:ext cx="3528851" cy="4328973"/>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39"/>
          </p:nvPr>
        </p:nvSpPr>
        <p:spPr>
          <a:xfrm>
            <a:off x="4332288" y="1944827"/>
            <a:ext cx="7272826"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19"/>
          </p:nvPr>
        </p:nvSpPr>
        <p:spPr>
          <a:xfrm>
            <a:off x="4331515" y="4212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36"/>
          </p:nvPr>
        </p:nvSpPr>
        <p:spPr>
          <a:xfrm>
            <a:off x="8075491" y="4212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a:solidFill>
                  <a:schemeClr val="tx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6" name="Intro Placeholder"/>
          <p:cNvSpPr>
            <a:spLocks noGrp="1"/>
          </p:cNvSpPr>
          <p:nvPr>
            <p:ph type="body" sz="quarter" idx="40"/>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7"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5BoxV2">
    <p:bg>
      <p:bgPr>
        <a:solidFill>
          <a:schemeClr val="tx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37"/>
          </p:nvPr>
        </p:nvSpPr>
        <p:spPr>
          <a:xfrm>
            <a:off x="587500" y="1484314"/>
            <a:ext cx="5400549" cy="2286000"/>
          </a:xfr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39"/>
          </p:nvPr>
        </p:nvSpPr>
        <p:spPr>
          <a:xfrm>
            <a:off x="6203950" y="1484313"/>
            <a:ext cx="5401164" cy="2286000"/>
          </a:xfr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18"/>
          </p:nvPr>
        </p:nvSpPr>
        <p:spPr>
          <a:xfrm>
            <a:off x="587377" y="3979721"/>
            <a:ext cx="3529012" cy="2286000"/>
          </a:xfr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19"/>
          </p:nvPr>
        </p:nvSpPr>
        <p:spPr>
          <a:xfrm>
            <a:off x="4331515" y="3979721"/>
            <a:ext cx="3528850" cy="2286000"/>
          </a:xfr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6" name="Content Placeholder 9"/>
          <p:cNvSpPr>
            <a:spLocks noGrp="1"/>
          </p:cNvSpPr>
          <p:nvPr>
            <p:ph sz="quarter" idx="36"/>
          </p:nvPr>
        </p:nvSpPr>
        <p:spPr>
          <a:xfrm>
            <a:off x="8075491" y="3979721"/>
            <a:ext cx="3528850" cy="2286000"/>
          </a:xfr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a:solidFill>
                  <a:schemeClr val="bg1"/>
                </a:solidFill>
                <a:latin typeface="+mj-lt"/>
                <a:cs typeface="+mj-lt"/>
              </a:defRPr>
            </a:lvl2pPr>
            <a:lvl3pPr>
              <a:defRPr sz="360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7" name="Title Placeholder"/>
          <p:cNvSpPr>
            <a:spLocks noGrp="1"/>
          </p:cNvSpPr>
          <p:nvPr>
            <p:ph type="title" hasCustomPrompt="1"/>
          </p:nvPr>
        </p:nvSpPr>
        <p:spPr>
          <a:xfrm>
            <a:off x="587375" y="592279"/>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bg1"/>
                </a:solidFill>
                <a:latin typeface="+mj-lt"/>
              </a:defRPr>
            </a:lvl1pPr>
          </a:lstStyle>
          <a:p>
            <a:pPr lvl="0"/>
            <a:r>
              <a:rPr lang="en-US" dirty="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V2">
    <p:bg>
      <p:bgPr>
        <a:solidFill>
          <a:schemeClr val="bg2"/>
        </a:solidFill>
        <a:effectLst/>
      </p:bgPr>
    </p:bg>
    <p:spTree>
      <p:nvGrpSpPr>
        <p:cNvPr id="1" name=""/>
        <p:cNvGrpSpPr/>
        <p:nvPr/>
      </p:nvGrpSpPr>
      <p:grpSpPr>
        <a:xfrm>
          <a:off x="0" y="0"/>
          <a:ext cx="0" cy="0"/>
          <a:chOff x="0" y="0"/>
          <a:chExt cx="0" cy="0"/>
        </a:xfrm>
      </p:grpSpPr>
      <p:sp>
        <p:nvSpPr>
          <p:cNvPr id="5" name="Content Placeholder 9"/>
          <p:cNvSpPr>
            <a:spLocks noGrp="1"/>
          </p:cNvSpPr>
          <p:nvPr>
            <p:ph sz="quarter" idx="14"/>
          </p:nvPr>
        </p:nvSpPr>
        <p:spPr>
          <a:xfrm>
            <a:off x="4919660" y="586425"/>
            <a:ext cx="6684965" cy="5687375"/>
          </a:xfrm>
          <a:prstGeom prst="rect">
            <a:avLst/>
          </a:prstGeom>
          <a:noFill/>
        </p:spPr>
        <p:txBody>
          <a:bodyPr lIns="0" tIns="360000" rIns="0" bIns="360000" anchor="ctr" anchorCtr="0">
            <a:noAutofit/>
          </a:bodyPr>
          <a:lstStyle>
            <a:lvl1pPr marL="0">
              <a:lnSpc>
                <a:spcPct val="90000"/>
              </a:lnSpc>
              <a:spcBef>
                <a:spcPts val="600"/>
              </a:spcBef>
              <a:buFont typeface="Arial" panose="020B0604020202020204" pitchFamily="34" charset="0"/>
              <a:buNone/>
              <a:defRPr sz="4800" b="0">
                <a:solidFill>
                  <a:schemeClr val="tx1"/>
                </a:solidFill>
                <a:latin typeface="+mj-lt"/>
              </a:defRPr>
            </a:lvl1pPr>
            <a:lvl2pPr>
              <a:defRPr sz="1400">
                <a:solidFill>
                  <a:schemeClr val="tx1"/>
                </a:solidFill>
              </a:defRPr>
            </a:lvl2pPr>
            <a:lvl3pPr>
              <a:defRPr sz="1400"/>
            </a:lvl3pPr>
            <a:lvl4pPr>
              <a:defRPr sz="1400"/>
            </a:lvl4pPr>
            <a:lvl5pPr>
              <a:defRPr sz="1400"/>
            </a:lvl5pPr>
          </a:lstStyle>
          <a:p>
            <a:pPr lvl="0"/>
            <a:r>
              <a:rPr lang="en-US" dirty="0"/>
              <a:t>Click to edit Master text styles</a:t>
            </a:r>
          </a:p>
        </p:txBody>
      </p:sp>
      <p:sp>
        <p:nvSpPr>
          <p:cNvPr id="6" name="Picture Placeholder 11"/>
          <p:cNvSpPr>
            <a:spLocks noGrp="1"/>
          </p:cNvSpPr>
          <p:nvPr>
            <p:ph type="pic" sz="quarter" idx="15"/>
          </p:nvPr>
        </p:nvSpPr>
        <p:spPr>
          <a:xfrm>
            <a:off x="0" y="0"/>
            <a:ext cx="4332286" cy="6858000"/>
          </a:xfrm>
        </p:spPr>
        <p:txBody>
          <a:bodyPr/>
          <a:lstStyle/>
          <a:p>
            <a:endParaRPr lang="ru-RU"/>
          </a:p>
        </p:txBody>
      </p:sp>
      <p:cxnSp>
        <p:nvCxnSpPr>
          <p:cNvPr id="2" name="Straight Connector 1">
            <a:extLst>
              <a:ext uri="{FF2B5EF4-FFF2-40B4-BE49-F238E27FC236}">
                <a16:creationId xmlns:a16="http://schemas.microsoft.com/office/drawing/2014/main" id="{C0B0B251-A5E3-E6F8-DC7F-3FD4C048CA5E}"/>
              </a:ext>
            </a:extLst>
          </p:cNvPr>
          <p:cNvCxnSpPr>
            <a:cxnSpLocks/>
          </p:cNvCxnSpPr>
          <p:nvPr userDrawn="1"/>
        </p:nvCxnSpPr>
        <p:spPr>
          <a:xfrm>
            <a:off x="4919425" y="584200"/>
            <a:ext cx="66852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3" name="Straight Connector 2">
            <a:extLst>
              <a:ext uri="{FF2B5EF4-FFF2-40B4-BE49-F238E27FC236}">
                <a16:creationId xmlns:a16="http://schemas.microsoft.com/office/drawing/2014/main" id="{AC503B25-090F-B557-764B-748C20A61D45}"/>
              </a:ext>
            </a:extLst>
          </p:cNvPr>
          <p:cNvCxnSpPr>
            <a:cxnSpLocks/>
          </p:cNvCxnSpPr>
          <p:nvPr userDrawn="1"/>
        </p:nvCxnSpPr>
        <p:spPr>
          <a:xfrm>
            <a:off x="4919425" y="6271575"/>
            <a:ext cx="66852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itleV3">
    <p:bg>
      <p:bgPr>
        <a:solidFill>
          <a:schemeClr val="bg2"/>
        </a:solidFill>
        <a:effectLst/>
      </p:bgPr>
    </p:bg>
    <p:spTree>
      <p:nvGrpSpPr>
        <p:cNvPr id="1" name=""/>
        <p:cNvGrpSpPr/>
        <p:nvPr/>
      </p:nvGrpSpPr>
      <p:grpSpPr>
        <a:xfrm>
          <a:off x="0" y="0"/>
          <a:ext cx="0" cy="0"/>
          <a:chOff x="0" y="0"/>
          <a:chExt cx="0" cy="0"/>
        </a:xfrm>
      </p:grpSpPr>
      <p:sp>
        <p:nvSpPr>
          <p:cNvPr id="4" name="Content Placeholder 9"/>
          <p:cNvSpPr>
            <a:spLocks noGrp="1"/>
          </p:cNvSpPr>
          <p:nvPr>
            <p:ph sz="quarter" idx="14"/>
          </p:nvPr>
        </p:nvSpPr>
        <p:spPr>
          <a:xfrm>
            <a:off x="588963" y="592748"/>
            <a:ext cx="11015661" cy="1329595"/>
          </a:xfrm>
          <a:prstGeom prst="roundRect">
            <a:avLst>
              <a:gd name="adj" fmla="val 0"/>
            </a:avLst>
          </a:prstGeom>
          <a:noFill/>
        </p:spPr>
        <p:txBody>
          <a:bodyPr wrap="square" lIns="360000" tIns="0" rIns="0" bIns="0" anchor="ctr" anchorCtr="0">
            <a:noAutofit/>
          </a:bodyPr>
          <a:lstStyle>
            <a:lvl1pPr marL="0">
              <a:lnSpc>
                <a:spcPct val="90000"/>
              </a:lnSpc>
              <a:spcBef>
                <a:spcPts val="600"/>
              </a:spcBef>
              <a:buFont typeface="Arial" panose="020B0604020202020204" pitchFamily="34" charset="0"/>
              <a:buNone/>
              <a:defRPr sz="4800" b="0">
                <a:solidFill>
                  <a:schemeClr val="tx1"/>
                </a:solidFill>
                <a:latin typeface="+mj-lt"/>
              </a:defRPr>
            </a:lvl1pPr>
            <a:lvl2pPr>
              <a:defRPr sz="1400">
                <a:solidFill>
                  <a:schemeClr val="tx1"/>
                </a:solidFill>
              </a:defRPr>
            </a:lvl2pPr>
            <a:lvl3pPr>
              <a:defRPr sz="1400"/>
            </a:lvl3pPr>
            <a:lvl4pPr>
              <a:defRPr sz="1400"/>
            </a:lvl4pPr>
            <a:lvl5pPr>
              <a:defRPr sz="1400"/>
            </a:lvl5pPr>
          </a:lstStyle>
          <a:p>
            <a:pPr lvl="0"/>
            <a:r>
              <a:rPr lang="en-US" dirty="0"/>
              <a:t>Click to edit Master text styles</a:t>
            </a:r>
          </a:p>
        </p:txBody>
      </p:sp>
      <p:sp>
        <p:nvSpPr>
          <p:cNvPr id="7" name="Picture Placeholder 11"/>
          <p:cNvSpPr>
            <a:spLocks noGrp="1"/>
          </p:cNvSpPr>
          <p:nvPr>
            <p:ph type="pic" sz="quarter" idx="15"/>
          </p:nvPr>
        </p:nvSpPr>
        <p:spPr>
          <a:xfrm>
            <a:off x="0" y="2430464"/>
            <a:ext cx="12191999" cy="4427536"/>
          </a:xfrm>
        </p:spPr>
        <p:txBody>
          <a:bodyPr/>
          <a:lstStyle/>
          <a:p>
            <a:endParaRPr lang="ru-RU"/>
          </a:p>
        </p:txBody>
      </p:sp>
      <p:cxnSp>
        <p:nvCxnSpPr>
          <p:cNvPr id="3" name="Straight Connector 2">
            <a:extLst>
              <a:ext uri="{FF2B5EF4-FFF2-40B4-BE49-F238E27FC236}">
                <a16:creationId xmlns:a16="http://schemas.microsoft.com/office/drawing/2014/main" id="{AC503B25-090F-B557-764B-748C20A61D45}"/>
              </a:ext>
            </a:extLst>
          </p:cNvPr>
          <p:cNvCxnSpPr>
            <a:cxnSpLocks/>
          </p:cNvCxnSpPr>
          <p:nvPr userDrawn="1"/>
        </p:nvCxnSpPr>
        <p:spPr>
          <a:xfrm flipV="1">
            <a:off x="588963" y="592748"/>
            <a:ext cx="0" cy="132840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SWOT">
    <p:bg>
      <p:bgPr>
        <a:solidFill>
          <a:schemeClr val="tx2"/>
        </a:solidFill>
        <a:effectLst/>
      </p:bgPr>
    </p:bg>
    <p:spTree>
      <p:nvGrpSpPr>
        <p:cNvPr id="1" name=""/>
        <p:cNvGrpSpPr/>
        <p:nvPr/>
      </p:nvGrpSpPr>
      <p:grpSpPr>
        <a:xfrm>
          <a:off x="0" y="0"/>
          <a:ext cx="0" cy="0"/>
          <a:chOff x="0" y="0"/>
          <a:chExt cx="0" cy="0"/>
        </a:xfrm>
      </p:grpSpPr>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603029"/>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bg1"/>
                </a:solidFill>
                <a:latin typeface="+mj-lt"/>
              </a:defRPr>
            </a:lvl1pPr>
          </a:lstStyle>
          <a:p>
            <a:pPr lvl="0"/>
            <a:r>
              <a:rPr lang="en-US" dirty="0"/>
              <a:t>Click To Edit Master Text</a:t>
            </a:r>
            <a:r>
              <a:rPr lang="ru-RU" dirty="0"/>
              <a:t> </a:t>
            </a:r>
            <a:r>
              <a:rPr lang="en-US" dirty="0"/>
              <a:t>Styles</a:t>
            </a:r>
            <a:endParaRPr lang="ru-RU" dirty="0"/>
          </a:p>
        </p:txBody>
      </p:sp>
      <p:sp>
        <p:nvSpPr>
          <p:cNvPr id="2" name="Content Placeholder 9">
            <a:extLst>
              <a:ext uri="{FF2B5EF4-FFF2-40B4-BE49-F238E27FC236}">
                <a16:creationId xmlns:a16="http://schemas.microsoft.com/office/drawing/2014/main" id="{CF7D5859-130B-FD57-0F22-271EF7B03198}"/>
              </a:ext>
            </a:extLst>
          </p:cNvPr>
          <p:cNvSpPr>
            <a:spLocks noGrp="1"/>
          </p:cNvSpPr>
          <p:nvPr>
            <p:ph sz="quarter" idx="17"/>
          </p:nvPr>
        </p:nvSpPr>
        <p:spPr>
          <a:xfrm>
            <a:off x="3395662" y="2647950"/>
            <a:ext cx="2592267" cy="3625849"/>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400">
                <a:solidFill>
                  <a:schemeClr val="bg1"/>
                </a:solidFill>
              </a:defRPr>
            </a:lvl2pPr>
            <a:lvl3pPr>
              <a:defRPr sz="1600" b="0">
                <a:latin typeface="+mj-lt"/>
              </a:defRPr>
            </a:lvl3pPr>
            <a:lvl4pPr>
              <a:defRPr sz="1400"/>
            </a:lvl4pPr>
            <a:lvl5pPr>
              <a:defRPr sz="1400"/>
            </a:lvl5pPr>
          </a:lstStyle>
          <a:p>
            <a:pPr lvl="0"/>
            <a:r>
              <a:rPr lang="en-US"/>
              <a:t>Click to edit Master text styles</a:t>
            </a:r>
          </a:p>
        </p:txBody>
      </p:sp>
      <p:sp>
        <p:nvSpPr>
          <p:cNvPr id="3" name="Content Placeholder 9">
            <a:extLst>
              <a:ext uri="{FF2B5EF4-FFF2-40B4-BE49-F238E27FC236}">
                <a16:creationId xmlns:a16="http://schemas.microsoft.com/office/drawing/2014/main" id="{E0569DF8-5A87-B756-49BF-F5E27778318D}"/>
              </a:ext>
            </a:extLst>
          </p:cNvPr>
          <p:cNvSpPr>
            <a:spLocks noGrp="1"/>
          </p:cNvSpPr>
          <p:nvPr>
            <p:ph sz="quarter" idx="21"/>
          </p:nvPr>
        </p:nvSpPr>
        <p:spPr>
          <a:xfrm>
            <a:off x="587375" y="2648821"/>
            <a:ext cx="2592387" cy="3625849"/>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400">
                <a:solidFill>
                  <a:schemeClr val="bg1"/>
                </a:solidFill>
              </a:defRPr>
            </a:lvl2pPr>
            <a:lvl3pPr>
              <a:defRPr sz="1600" b="0">
                <a:latin typeface="+mj-lt"/>
              </a:defRPr>
            </a:lvl3pPr>
            <a:lvl4pPr>
              <a:defRPr sz="1400"/>
            </a:lvl4pPr>
            <a:lvl5pPr>
              <a:defRPr sz="1400"/>
            </a:lvl5pPr>
          </a:lstStyle>
          <a:p>
            <a:pPr lvl="0"/>
            <a:r>
              <a:rPr lang="en-US" dirty="0"/>
              <a:t>Click to edit Master text styles</a:t>
            </a:r>
          </a:p>
        </p:txBody>
      </p:sp>
      <p:sp>
        <p:nvSpPr>
          <p:cNvPr id="4" name="Content Placeholder 9">
            <a:extLst>
              <a:ext uri="{FF2B5EF4-FFF2-40B4-BE49-F238E27FC236}">
                <a16:creationId xmlns:a16="http://schemas.microsoft.com/office/drawing/2014/main" id="{5A343859-59D3-72D6-4493-F102BF449F17}"/>
              </a:ext>
            </a:extLst>
          </p:cNvPr>
          <p:cNvSpPr>
            <a:spLocks noGrp="1"/>
          </p:cNvSpPr>
          <p:nvPr>
            <p:ph sz="quarter" idx="19"/>
          </p:nvPr>
        </p:nvSpPr>
        <p:spPr>
          <a:xfrm>
            <a:off x="6203949" y="2647950"/>
            <a:ext cx="2592267" cy="3625849"/>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400">
                <a:solidFill>
                  <a:schemeClr val="bg1"/>
                </a:solidFill>
              </a:defRPr>
            </a:lvl2pPr>
            <a:lvl3pPr>
              <a:defRPr sz="1600" b="0">
                <a:latin typeface="+mj-lt"/>
              </a:defRPr>
            </a:lvl3pPr>
            <a:lvl4pPr>
              <a:defRPr sz="1400"/>
            </a:lvl4pPr>
            <a:lvl5pPr>
              <a:defRPr sz="1400"/>
            </a:lvl5pPr>
          </a:lstStyle>
          <a:p>
            <a:pPr lvl="0"/>
            <a:r>
              <a:rPr lang="en-US" dirty="0"/>
              <a:t>Click to edit Master text styles</a:t>
            </a:r>
          </a:p>
        </p:txBody>
      </p:sp>
      <p:sp>
        <p:nvSpPr>
          <p:cNvPr id="5" name="Content Placeholder 9">
            <a:extLst>
              <a:ext uri="{FF2B5EF4-FFF2-40B4-BE49-F238E27FC236}">
                <a16:creationId xmlns:a16="http://schemas.microsoft.com/office/drawing/2014/main" id="{5C18E47C-D13B-7DA1-5744-A3CE9AD9A908}"/>
              </a:ext>
            </a:extLst>
          </p:cNvPr>
          <p:cNvSpPr>
            <a:spLocks noGrp="1"/>
          </p:cNvSpPr>
          <p:nvPr>
            <p:ph sz="quarter" idx="22"/>
          </p:nvPr>
        </p:nvSpPr>
        <p:spPr>
          <a:xfrm>
            <a:off x="9012357" y="2647950"/>
            <a:ext cx="2592267" cy="3625849"/>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400">
                <a:solidFill>
                  <a:schemeClr val="bg1"/>
                </a:solidFill>
              </a:defRPr>
            </a:lvl2pPr>
            <a:lvl3pPr>
              <a:defRPr sz="1600" b="0">
                <a:latin typeface="+mj-lt"/>
              </a:defRPr>
            </a:lvl3pPr>
            <a:lvl4pPr>
              <a:defRPr sz="1400"/>
            </a:lvl4pPr>
            <a:lvl5pPr>
              <a:defRPr sz="1400"/>
            </a:lvl5pPr>
          </a:lstStyle>
          <a:p>
            <a:pPr lvl="0"/>
            <a:r>
              <a:rPr lang="en-US"/>
              <a:t>Click to edit Master text styles</a:t>
            </a:r>
          </a:p>
        </p:txBody>
      </p:sp>
      <p:sp>
        <p:nvSpPr>
          <p:cNvPr id="6" name="Content Placeholder 9">
            <a:extLst>
              <a:ext uri="{FF2B5EF4-FFF2-40B4-BE49-F238E27FC236}">
                <a16:creationId xmlns:a16="http://schemas.microsoft.com/office/drawing/2014/main" id="{52EA0415-2B23-AF33-4071-293624C630D0}"/>
              </a:ext>
            </a:extLst>
          </p:cNvPr>
          <p:cNvSpPr>
            <a:spLocks noGrp="1"/>
          </p:cNvSpPr>
          <p:nvPr>
            <p:ph sz="quarter" idx="23" hasCustomPrompt="1"/>
          </p:nvPr>
        </p:nvSpPr>
        <p:spPr>
          <a:xfrm>
            <a:off x="1523375" y="1600563"/>
            <a:ext cx="720000" cy="720000"/>
          </a:xfrm>
          <a:prstGeom prst="rect">
            <a:avLst/>
          </a:prstGeom>
          <a:noFill/>
        </p:spPr>
        <p:txBody>
          <a:bodyPr lIns="0" tIns="0" rIns="0" bIns="0" anchor="b" anchorCtr="0">
            <a:noAutofit/>
          </a:bodyPr>
          <a:lstStyle>
            <a:lvl1pPr marL="0" algn="ctr">
              <a:lnSpc>
                <a:spcPct val="110000"/>
              </a:lnSpc>
              <a:spcBef>
                <a:spcPts val="600"/>
              </a:spcBef>
              <a:buFont typeface="Arial" panose="020B0604020202020204" pitchFamily="34" charset="0"/>
              <a:buNone/>
              <a:defRPr sz="5400">
                <a:solidFill>
                  <a:schemeClr val="tx2"/>
                </a:solidFill>
                <a:latin typeface="+mj-lt"/>
              </a:defRPr>
            </a:lvl1pPr>
            <a:lvl2pPr>
              <a:defRPr sz="1400">
                <a:solidFill>
                  <a:schemeClr val="tx2"/>
                </a:solidFill>
              </a:defRPr>
            </a:lvl2pPr>
            <a:lvl3pPr>
              <a:defRPr sz="1400"/>
            </a:lvl3pPr>
            <a:lvl4pPr>
              <a:defRPr sz="1400"/>
            </a:lvl4pPr>
            <a:lvl5pPr>
              <a:defRPr sz="1400"/>
            </a:lvl5pPr>
          </a:lstStyle>
          <a:p>
            <a:pPr lvl="0"/>
            <a:r>
              <a:rPr lang="es-ES" dirty="0"/>
              <a:t>X</a:t>
            </a:r>
            <a:endParaRPr lang="en-US" dirty="0"/>
          </a:p>
        </p:txBody>
      </p:sp>
      <p:sp>
        <p:nvSpPr>
          <p:cNvPr id="7" name="Content Placeholder 9">
            <a:extLst>
              <a:ext uri="{FF2B5EF4-FFF2-40B4-BE49-F238E27FC236}">
                <a16:creationId xmlns:a16="http://schemas.microsoft.com/office/drawing/2014/main" id="{22C2B4B8-B6C8-7AC2-7DA4-5C1ECBD2878A}"/>
              </a:ext>
            </a:extLst>
          </p:cNvPr>
          <p:cNvSpPr>
            <a:spLocks noGrp="1"/>
          </p:cNvSpPr>
          <p:nvPr>
            <p:ph sz="quarter" idx="24" hasCustomPrompt="1"/>
          </p:nvPr>
        </p:nvSpPr>
        <p:spPr>
          <a:xfrm>
            <a:off x="4334433" y="1600563"/>
            <a:ext cx="720000" cy="720000"/>
          </a:xfrm>
          <a:prstGeom prst="rect">
            <a:avLst/>
          </a:prstGeom>
          <a:noFill/>
        </p:spPr>
        <p:txBody>
          <a:bodyPr lIns="0" tIns="0" rIns="0" bIns="0" anchor="b" anchorCtr="0">
            <a:noAutofit/>
          </a:bodyPr>
          <a:lstStyle>
            <a:lvl1pPr marL="0" algn="ctr">
              <a:lnSpc>
                <a:spcPct val="110000"/>
              </a:lnSpc>
              <a:spcBef>
                <a:spcPts val="600"/>
              </a:spcBef>
              <a:buFont typeface="Arial" panose="020B0604020202020204" pitchFamily="34" charset="0"/>
              <a:buNone/>
              <a:defRPr sz="5400">
                <a:solidFill>
                  <a:schemeClr val="tx2"/>
                </a:solidFill>
                <a:latin typeface="+mj-lt"/>
              </a:defRPr>
            </a:lvl1pPr>
            <a:lvl2pPr>
              <a:defRPr sz="1400">
                <a:solidFill>
                  <a:schemeClr val="tx2"/>
                </a:solidFill>
              </a:defRPr>
            </a:lvl2pPr>
            <a:lvl3pPr>
              <a:defRPr sz="1400"/>
            </a:lvl3pPr>
            <a:lvl4pPr>
              <a:defRPr sz="1400"/>
            </a:lvl4pPr>
            <a:lvl5pPr>
              <a:defRPr sz="1400"/>
            </a:lvl5pPr>
          </a:lstStyle>
          <a:p>
            <a:pPr lvl="0"/>
            <a:r>
              <a:rPr lang="es-ES" dirty="0"/>
              <a:t>X</a:t>
            </a:r>
            <a:endParaRPr lang="en-US" dirty="0"/>
          </a:p>
        </p:txBody>
      </p:sp>
      <p:sp>
        <p:nvSpPr>
          <p:cNvPr id="10" name="Content Placeholder 9">
            <a:extLst>
              <a:ext uri="{FF2B5EF4-FFF2-40B4-BE49-F238E27FC236}">
                <a16:creationId xmlns:a16="http://schemas.microsoft.com/office/drawing/2014/main" id="{83AEC643-7AE8-4FCA-E49A-DBF03DA3BC7D}"/>
              </a:ext>
            </a:extLst>
          </p:cNvPr>
          <p:cNvSpPr>
            <a:spLocks noGrp="1"/>
          </p:cNvSpPr>
          <p:nvPr>
            <p:ph sz="quarter" idx="25" hasCustomPrompt="1"/>
          </p:nvPr>
        </p:nvSpPr>
        <p:spPr>
          <a:xfrm>
            <a:off x="7140338" y="1600563"/>
            <a:ext cx="720000" cy="720000"/>
          </a:xfrm>
          <a:prstGeom prst="rect">
            <a:avLst/>
          </a:prstGeom>
          <a:noFill/>
        </p:spPr>
        <p:txBody>
          <a:bodyPr lIns="0" tIns="0" rIns="0" bIns="0" anchor="b" anchorCtr="0">
            <a:noAutofit/>
          </a:bodyPr>
          <a:lstStyle>
            <a:lvl1pPr marL="0" algn="ctr">
              <a:lnSpc>
                <a:spcPct val="110000"/>
              </a:lnSpc>
              <a:spcBef>
                <a:spcPts val="600"/>
              </a:spcBef>
              <a:buFont typeface="Arial" panose="020B0604020202020204" pitchFamily="34" charset="0"/>
              <a:buNone/>
              <a:defRPr sz="5400">
                <a:solidFill>
                  <a:schemeClr val="tx2"/>
                </a:solidFill>
                <a:latin typeface="+mj-lt"/>
              </a:defRPr>
            </a:lvl1pPr>
            <a:lvl2pPr>
              <a:defRPr sz="1400">
                <a:solidFill>
                  <a:schemeClr val="tx2"/>
                </a:solidFill>
              </a:defRPr>
            </a:lvl2pPr>
            <a:lvl3pPr>
              <a:defRPr sz="1400"/>
            </a:lvl3pPr>
            <a:lvl4pPr>
              <a:defRPr sz="1400"/>
            </a:lvl4pPr>
            <a:lvl5pPr>
              <a:defRPr sz="1400"/>
            </a:lvl5pPr>
          </a:lstStyle>
          <a:p>
            <a:pPr lvl="0"/>
            <a:r>
              <a:rPr lang="es-ES" dirty="0"/>
              <a:t>X</a:t>
            </a:r>
            <a:endParaRPr lang="en-US" dirty="0"/>
          </a:p>
        </p:txBody>
      </p:sp>
      <p:sp>
        <p:nvSpPr>
          <p:cNvPr id="12" name="Content Placeholder 9">
            <a:extLst>
              <a:ext uri="{FF2B5EF4-FFF2-40B4-BE49-F238E27FC236}">
                <a16:creationId xmlns:a16="http://schemas.microsoft.com/office/drawing/2014/main" id="{9F4BCB30-9050-560C-5C62-10DDAA50EDE9}"/>
              </a:ext>
            </a:extLst>
          </p:cNvPr>
          <p:cNvSpPr>
            <a:spLocks noGrp="1"/>
          </p:cNvSpPr>
          <p:nvPr>
            <p:ph sz="quarter" idx="26" hasCustomPrompt="1"/>
          </p:nvPr>
        </p:nvSpPr>
        <p:spPr>
          <a:xfrm>
            <a:off x="9948115" y="1600563"/>
            <a:ext cx="720000" cy="720000"/>
          </a:xfrm>
          <a:prstGeom prst="rect">
            <a:avLst/>
          </a:prstGeom>
          <a:noFill/>
        </p:spPr>
        <p:txBody>
          <a:bodyPr lIns="0" tIns="0" rIns="0" bIns="0" anchor="b" anchorCtr="0">
            <a:noAutofit/>
          </a:bodyPr>
          <a:lstStyle>
            <a:lvl1pPr marL="0" algn="ctr">
              <a:lnSpc>
                <a:spcPct val="110000"/>
              </a:lnSpc>
              <a:spcBef>
                <a:spcPts val="600"/>
              </a:spcBef>
              <a:buFont typeface="Arial" panose="020B0604020202020204" pitchFamily="34" charset="0"/>
              <a:buNone/>
              <a:defRPr sz="5400">
                <a:solidFill>
                  <a:schemeClr val="tx2"/>
                </a:solidFill>
                <a:latin typeface="+mj-lt"/>
              </a:defRPr>
            </a:lvl1pPr>
            <a:lvl2pPr>
              <a:defRPr sz="1400">
                <a:solidFill>
                  <a:schemeClr val="tx2"/>
                </a:solidFill>
              </a:defRPr>
            </a:lvl2pPr>
            <a:lvl3pPr>
              <a:defRPr sz="1400"/>
            </a:lvl3pPr>
            <a:lvl4pPr>
              <a:defRPr sz="1400"/>
            </a:lvl4pPr>
            <a:lvl5pPr>
              <a:defRPr sz="1400"/>
            </a:lvl5pPr>
          </a:lstStyle>
          <a:p>
            <a:pPr lvl="0"/>
            <a:r>
              <a:rPr lang="es-ES" dirty="0"/>
              <a:t>X</a:t>
            </a:r>
            <a:endParaRPr lang="en-US" dirty="0"/>
          </a:p>
        </p:txBody>
      </p:sp>
      <p:sp>
        <p:nvSpPr>
          <p:cNvPr id="8" name="Rectangle 7">
            <a:extLst>
              <a:ext uri="{FF2B5EF4-FFF2-40B4-BE49-F238E27FC236}">
                <a16:creationId xmlns:a16="http://schemas.microsoft.com/office/drawing/2014/main" id="{2D40A9BE-B928-3D84-F401-C9E0971CC1A4}"/>
              </a:ext>
            </a:extLst>
          </p:cNvPr>
          <p:cNvSpPr/>
          <p:nvPr userDrawn="1"/>
        </p:nvSpPr>
        <p:spPr>
          <a:xfrm>
            <a:off x="587375" y="1490663"/>
            <a:ext cx="2592000" cy="9398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12">
            <a:extLst>
              <a:ext uri="{FF2B5EF4-FFF2-40B4-BE49-F238E27FC236}">
                <a16:creationId xmlns:a16="http://schemas.microsoft.com/office/drawing/2014/main" id="{F17B85C7-886D-1B01-C7D4-36176CBA6121}"/>
              </a:ext>
            </a:extLst>
          </p:cNvPr>
          <p:cNvSpPr/>
          <p:nvPr userDrawn="1"/>
        </p:nvSpPr>
        <p:spPr>
          <a:xfrm>
            <a:off x="6204338" y="1490663"/>
            <a:ext cx="2592000" cy="9398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16">
            <a:extLst>
              <a:ext uri="{FF2B5EF4-FFF2-40B4-BE49-F238E27FC236}">
                <a16:creationId xmlns:a16="http://schemas.microsoft.com/office/drawing/2014/main" id="{82A72E4C-4B2B-4587-BF47-E966464A60C3}"/>
              </a:ext>
            </a:extLst>
          </p:cNvPr>
          <p:cNvSpPr/>
          <p:nvPr userDrawn="1"/>
        </p:nvSpPr>
        <p:spPr>
          <a:xfrm>
            <a:off x="3398433" y="1490663"/>
            <a:ext cx="2592000" cy="939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Rectangle 20">
            <a:extLst>
              <a:ext uri="{FF2B5EF4-FFF2-40B4-BE49-F238E27FC236}">
                <a16:creationId xmlns:a16="http://schemas.microsoft.com/office/drawing/2014/main" id="{2AD3043F-7F4F-B9D6-B942-680606DD8F73}"/>
              </a:ext>
            </a:extLst>
          </p:cNvPr>
          <p:cNvSpPr/>
          <p:nvPr userDrawn="1"/>
        </p:nvSpPr>
        <p:spPr>
          <a:xfrm>
            <a:off x="9012115" y="1490663"/>
            <a:ext cx="2592000" cy="9398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Isosceles Triangle 24">
            <a:extLst>
              <a:ext uri="{FF2B5EF4-FFF2-40B4-BE49-F238E27FC236}">
                <a16:creationId xmlns:a16="http://schemas.microsoft.com/office/drawing/2014/main" id="{EA90B84F-F0BA-ED5B-27D9-D20FE05C9D1C}"/>
              </a:ext>
            </a:extLst>
          </p:cNvPr>
          <p:cNvSpPr/>
          <p:nvPr userDrawn="1"/>
        </p:nvSpPr>
        <p:spPr>
          <a:xfrm rot="10800000">
            <a:off x="1721376" y="2430463"/>
            <a:ext cx="324000" cy="144000"/>
          </a:xfrm>
          <a:prstGeom prst="triangl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Isosceles Triangle 26">
            <a:extLst>
              <a:ext uri="{FF2B5EF4-FFF2-40B4-BE49-F238E27FC236}">
                <a16:creationId xmlns:a16="http://schemas.microsoft.com/office/drawing/2014/main" id="{917DC891-AE4F-DF48-BF0F-FEF3B7915C03}"/>
              </a:ext>
            </a:extLst>
          </p:cNvPr>
          <p:cNvSpPr/>
          <p:nvPr userDrawn="1"/>
        </p:nvSpPr>
        <p:spPr>
          <a:xfrm rot="10800000">
            <a:off x="4532433" y="2430463"/>
            <a:ext cx="324000" cy="144000"/>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Isosceles Triangle 28">
            <a:extLst>
              <a:ext uri="{FF2B5EF4-FFF2-40B4-BE49-F238E27FC236}">
                <a16:creationId xmlns:a16="http://schemas.microsoft.com/office/drawing/2014/main" id="{1DCFEB9C-8258-1CE4-391D-BF526E2E3F66}"/>
              </a:ext>
            </a:extLst>
          </p:cNvPr>
          <p:cNvSpPr/>
          <p:nvPr userDrawn="1"/>
        </p:nvSpPr>
        <p:spPr>
          <a:xfrm rot="10800000">
            <a:off x="7338338" y="2430463"/>
            <a:ext cx="324000" cy="1440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Isosceles Triangle 30">
            <a:extLst>
              <a:ext uri="{FF2B5EF4-FFF2-40B4-BE49-F238E27FC236}">
                <a16:creationId xmlns:a16="http://schemas.microsoft.com/office/drawing/2014/main" id="{EE3111DE-B1B3-43F1-7079-D5BD3398B165}"/>
              </a:ext>
            </a:extLst>
          </p:cNvPr>
          <p:cNvSpPr/>
          <p:nvPr userDrawn="1"/>
        </p:nvSpPr>
        <p:spPr>
          <a:xfrm rot="10800000">
            <a:off x="10146115" y="2430464"/>
            <a:ext cx="324000" cy="144000"/>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858275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Small1boxV1">
    <p:bg>
      <p:bgPr>
        <a:solidFill>
          <a:schemeClr val="bg2"/>
        </a:solidFill>
        <a:effectLst/>
      </p:bgPr>
    </p:bg>
    <p:spTree>
      <p:nvGrpSpPr>
        <p:cNvPr id="1" name=""/>
        <p:cNvGrpSpPr/>
        <p:nvPr/>
      </p:nvGrpSpPr>
      <p:grpSpPr>
        <a:xfrm>
          <a:off x="0" y="0"/>
          <a:ext cx="0" cy="0"/>
          <a:chOff x="0" y="0"/>
          <a:chExt cx="0" cy="0"/>
        </a:xfrm>
      </p:grpSpPr>
      <p:sp>
        <p:nvSpPr>
          <p:cNvPr id="2" name="Content Placeholder 8">
            <a:extLst>
              <a:ext uri="{FF2B5EF4-FFF2-40B4-BE49-F238E27FC236}">
                <a16:creationId xmlns:a16="http://schemas.microsoft.com/office/drawing/2014/main" id="{FB23B186-0B82-7CCF-0025-D708BDBB4D14}"/>
              </a:ext>
            </a:extLst>
          </p:cNvPr>
          <p:cNvSpPr>
            <a:spLocks noGrp="1"/>
          </p:cNvSpPr>
          <p:nvPr>
            <p:ph sz="quarter" idx="29"/>
          </p:nvPr>
        </p:nvSpPr>
        <p:spPr>
          <a:xfrm>
            <a:off x="6204625" y="2061000"/>
            <a:ext cx="5400000" cy="2736000"/>
          </a:xfrm>
          <a:prstGeom prst="roundRect">
            <a:avLst>
              <a:gd name="adj" fmla="val 0"/>
            </a:avLst>
          </a:prstGeom>
          <a:noFill/>
          <a:ln w="12700">
            <a:solidFill>
              <a:schemeClr val="accent1"/>
            </a:solidFill>
          </a:ln>
        </p:spPr>
        <p:txBody>
          <a:bodyPr lIns="216000" tIns="216000" rIns="216000" bIns="216000" anchor="ctr" anchorCtr="0">
            <a:noAutofit/>
          </a:bodyPr>
          <a:lstStyle>
            <a:lvl1pPr marL="0" indent="0">
              <a:lnSpc>
                <a:spcPct val="110000"/>
              </a:lnSpc>
              <a:spcBef>
                <a:spcPts val="600"/>
              </a:spcBef>
              <a:spcAft>
                <a:spcPts val="0"/>
              </a:spcAft>
              <a:buNone/>
              <a:defRPr sz="1300">
                <a:ln>
                  <a:noFill/>
                </a:ln>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lvl="0"/>
            <a:r>
              <a:rPr lang="en-US" dirty="0"/>
              <a:t>Click to edit Master text styles</a:t>
            </a:r>
          </a:p>
        </p:txBody>
      </p:sp>
      <p:sp>
        <p:nvSpPr>
          <p:cNvPr id="5" name="Title Placeholder">
            <a:extLst>
              <a:ext uri="{FF2B5EF4-FFF2-40B4-BE49-F238E27FC236}">
                <a16:creationId xmlns:a16="http://schemas.microsoft.com/office/drawing/2014/main" id="{4AC06702-0A29-1A0D-F4BA-566F8D5C1A51}"/>
              </a:ext>
            </a:extLst>
          </p:cNvPr>
          <p:cNvSpPr>
            <a:spLocks noGrp="1"/>
          </p:cNvSpPr>
          <p:nvPr>
            <p:ph type="title" hasCustomPrompt="1"/>
          </p:nvPr>
        </p:nvSpPr>
        <p:spPr>
          <a:xfrm>
            <a:off x="587375" y="584200"/>
            <a:ext cx="5400289" cy="5689600"/>
          </a:xfrm>
          <a:prstGeom prst="roundRect">
            <a:avLst>
              <a:gd name="adj" fmla="val 0"/>
            </a:avLst>
          </a:prstGeom>
          <a:noFill/>
          <a:ln w="12700">
            <a:noFill/>
          </a:ln>
        </p:spPr>
        <p:txBody>
          <a:bodyPr lIns="0" tIns="216000" rIns="216000" bIns="216000" anchor="ctr" anchorCtr="0">
            <a:noAutofit/>
          </a:bodyPr>
          <a:lstStyle>
            <a:lvl1pPr marL="0">
              <a:lnSpc>
                <a:spcPct val="85000"/>
              </a:lnSpc>
              <a:spcBef>
                <a:spcPts val="600"/>
              </a:spcBef>
              <a:buFont typeface="Arial" panose="020B0604020202020204" pitchFamily="34" charset="0"/>
              <a:buNone/>
              <a:defRPr sz="3600" b="0" spc="-150">
                <a:solidFill>
                  <a:schemeClr val="tx1"/>
                </a:solidFill>
                <a:latin typeface="+mj-lt"/>
              </a:defRPr>
            </a:lvl1pPr>
            <a:lvl2pPr>
              <a:defRPr sz="1400">
                <a:solidFill>
                  <a:schemeClr val="tx1"/>
                </a:solidFill>
              </a:defRPr>
            </a:lvl2pPr>
            <a:lvl3pPr>
              <a:defRPr sz="1400"/>
            </a:lvl3pPr>
            <a:lvl4pPr>
              <a:defRPr sz="1400"/>
            </a:lvl4pPr>
            <a:lvl5pPr>
              <a:defRPr sz="1400"/>
            </a:lvl5pPr>
          </a:lstStyle>
          <a:p>
            <a:pPr lvl="0"/>
            <a:r>
              <a:rPr lang="en-US" dirty="0"/>
              <a:t>Click To Edit Master Text Styles</a:t>
            </a:r>
          </a:p>
        </p:txBody>
      </p:sp>
    </p:spTree>
    <p:extLst>
      <p:ext uri="{BB962C8B-B14F-4D97-AF65-F5344CB8AC3E}">
        <p14:creationId xmlns:p14="http://schemas.microsoft.com/office/powerpoint/2010/main" val="276354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Small1boxV2">
    <p:bg>
      <p:bgPr>
        <a:solidFill>
          <a:schemeClr val="tx2"/>
        </a:solidFill>
        <a:effectLst/>
      </p:bgPr>
    </p:bg>
    <p:spTree>
      <p:nvGrpSpPr>
        <p:cNvPr id="1" name=""/>
        <p:cNvGrpSpPr/>
        <p:nvPr/>
      </p:nvGrpSpPr>
      <p:grpSpPr>
        <a:xfrm>
          <a:off x="0" y="0"/>
          <a:ext cx="0" cy="0"/>
          <a:chOff x="0" y="0"/>
          <a:chExt cx="0" cy="0"/>
        </a:xfrm>
      </p:grpSpPr>
      <p:sp>
        <p:nvSpPr>
          <p:cNvPr id="11" name="Title Placeholder">
            <a:extLst>
              <a:ext uri="{FF2B5EF4-FFF2-40B4-BE49-F238E27FC236}">
                <a16:creationId xmlns:a16="http://schemas.microsoft.com/office/drawing/2014/main" id="{55EED86E-77F3-E546-9C1B-72BC26CE50D2}"/>
              </a:ext>
            </a:extLst>
          </p:cNvPr>
          <p:cNvSpPr>
            <a:spLocks noGrp="1"/>
          </p:cNvSpPr>
          <p:nvPr>
            <p:ph type="title" hasCustomPrompt="1"/>
          </p:nvPr>
        </p:nvSpPr>
        <p:spPr>
          <a:xfrm>
            <a:off x="587375" y="600430"/>
            <a:ext cx="3529013" cy="1883593"/>
          </a:xfrm>
          <a:prstGeom prst="rect">
            <a:avLst/>
          </a:prstGeom>
        </p:spPr>
        <p:txBody>
          <a:bodyPr vert="horz" wrap="square" lIns="0" tIns="0" rIns="0" bIns="0" rtlCol="0" anchor="t" anchorCtr="0">
            <a:noAutofit/>
          </a:bodyPr>
          <a:lstStyle>
            <a:lvl1pPr algn="l">
              <a:lnSpc>
                <a:spcPct val="85000"/>
              </a:lnSpc>
              <a:defRPr sz="3600" b="0" spc="-150" baseline="0">
                <a:solidFill>
                  <a:schemeClr val="bg1"/>
                </a:solidFill>
                <a:latin typeface="+mj-lt"/>
              </a:defRPr>
            </a:lvl1pPr>
          </a:lstStyle>
          <a:p>
            <a:pPr lvl="0"/>
            <a:r>
              <a:rPr lang="en-US" dirty="0"/>
              <a:t>Click To Edit Master Text</a:t>
            </a:r>
            <a:r>
              <a:rPr lang="ru-RU" dirty="0"/>
              <a:t> </a:t>
            </a:r>
            <a:r>
              <a:rPr lang="en-US" dirty="0"/>
              <a:t>Styles</a:t>
            </a:r>
            <a:endParaRPr lang="ru-RU" dirty="0"/>
          </a:p>
        </p:txBody>
      </p:sp>
      <p:sp>
        <p:nvSpPr>
          <p:cNvPr id="12" name="Picture Placeholder 7">
            <a:extLst>
              <a:ext uri="{FF2B5EF4-FFF2-40B4-BE49-F238E27FC236}">
                <a16:creationId xmlns:a16="http://schemas.microsoft.com/office/drawing/2014/main" id="{A9764124-9879-5D80-F1C8-1AE51AED4587}"/>
              </a:ext>
            </a:extLst>
          </p:cNvPr>
          <p:cNvSpPr>
            <a:spLocks noGrp="1"/>
          </p:cNvSpPr>
          <p:nvPr>
            <p:ph type="pic" sz="quarter" idx="16"/>
          </p:nvPr>
        </p:nvSpPr>
        <p:spPr>
          <a:xfrm>
            <a:off x="5052892" y="0"/>
            <a:ext cx="7139108" cy="6858000"/>
          </a:xfrm>
        </p:spPr>
        <p:txBody>
          <a:bodyPr/>
          <a:lstStyle/>
          <a:p>
            <a:endParaRPr lang="ru-RU"/>
          </a:p>
        </p:txBody>
      </p:sp>
      <p:sp>
        <p:nvSpPr>
          <p:cNvPr id="2" name="Content Placeholder 8">
            <a:extLst>
              <a:ext uri="{FF2B5EF4-FFF2-40B4-BE49-F238E27FC236}">
                <a16:creationId xmlns:a16="http://schemas.microsoft.com/office/drawing/2014/main" id="{A96E8898-2173-AFB5-2DAD-A1142AD38C03}"/>
              </a:ext>
            </a:extLst>
          </p:cNvPr>
          <p:cNvSpPr>
            <a:spLocks noGrp="1"/>
          </p:cNvSpPr>
          <p:nvPr>
            <p:ph sz="quarter" idx="29"/>
          </p:nvPr>
        </p:nvSpPr>
        <p:spPr>
          <a:xfrm>
            <a:off x="587375" y="3537800"/>
            <a:ext cx="3528000" cy="2736000"/>
          </a:xfrm>
          <a:prstGeom prst="roundRect">
            <a:avLst>
              <a:gd name="adj" fmla="val 0"/>
            </a:avLst>
          </a:prstGeom>
          <a:solidFill>
            <a:schemeClr val="accent6"/>
          </a:solidFill>
          <a:ln w="12700">
            <a:no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solidFill>
                  <a:schemeClr val="bg1"/>
                </a:solidFill>
                <a:latin typeface="+mn-lt"/>
              </a:defRPr>
            </a:lvl1pPr>
            <a:lvl2pPr marL="0" indent="0">
              <a:spcBef>
                <a:spcPts val="600"/>
              </a:spcBef>
              <a:spcAft>
                <a:spcPts val="300"/>
              </a:spcAft>
              <a:buNone/>
              <a:defRPr sz="1600">
                <a:solidFill>
                  <a:schemeClr val="bg1"/>
                </a:solidFill>
                <a:latin typeface="+mj-lt"/>
              </a:defRPr>
            </a:lvl2pPr>
            <a:lvl3pPr marL="0" indent="0">
              <a:lnSpc>
                <a:spcPct val="110000"/>
              </a:lnSpc>
              <a:spcBef>
                <a:spcPts val="600"/>
              </a:spcBef>
              <a:buNone/>
              <a:defRPr sz="1600">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Tree>
    <p:extLst>
      <p:ext uri="{BB962C8B-B14F-4D97-AF65-F5344CB8AC3E}">
        <p14:creationId xmlns:p14="http://schemas.microsoft.com/office/powerpoint/2010/main" val="33352877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Small2boxV1">
    <p:bg>
      <p:bgPr>
        <a:solidFill>
          <a:schemeClr val="bg2"/>
        </a:solidFill>
        <a:effectLst/>
      </p:bgPr>
    </p:bg>
    <p:spTree>
      <p:nvGrpSpPr>
        <p:cNvPr id="1" name=""/>
        <p:cNvGrpSpPr/>
        <p:nvPr/>
      </p:nvGrpSpPr>
      <p:grpSpPr>
        <a:xfrm>
          <a:off x="0" y="0"/>
          <a:ext cx="0" cy="0"/>
          <a:chOff x="0" y="0"/>
          <a:chExt cx="0" cy="0"/>
        </a:xfrm>
      </p:grpSpPr>
      <p:sp>
        <p:nvSpPr>
          <p:cNvPr id="4" name="Content Placeholder 8">
            <a:extLst>
              <a:ext uri="{FF2B5EF4-FFF2-40B4-BE49-F238E27FC236}">
                <a16:creationId xmlns:a16="http://schemas.microsoft.com/office/drawing/2014/main" id="{833EBE39-314F-ACDF-7432-6FF7004EDA79}"/>
              </a:ext>
            </a:extLst>
          </p:cNvPr>
          <p:cNvSpPr>
            <a:spLocks noGrp="1"/>
          </p:cNvSpPr>
          <p:nvPr>
            <p:ph sz="quarter" idx="29"/>
          </p:nvPr>
        </p:nvSpPr>
        <p:spPr>
          <a:xfrm>
            <a:off x="6204625" y="3541093"/>
            <a:ext cx="5400000" cy="1800000"/>
          </a:xfrm>
          <a:prstGeom prst="roundRect">
            <a:avLst>
              <a:gd name="adj" fmla="val 0"/>
            </a:avLst>
          </a:prstGeom>
          <a:noFill/>
          <a:ln w="12700">
            <a:solidFill>
              <a:schemeClr val="accent1"/>
            </a:solidFill>
          </a:ln>
        </p:spPr>
        <p:txBody>
          <a:bodyPr lIns="216000" tIns="216000" rIns="216000" bIns="216000" anchor="ctr" anchorCtr="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5" name="Content Placeholder 8">
            <a:extLst>
              <a:ext uri="{FF2B5EF4-FFF2-40B4-BE49-F238E27FC236}">
                <a16:creationId xmlns:a16="http://schemas.microsoft.com/office/drawing/2014/main" id="{53A6E757-0A90-F06A-F5D9-709CD5FB6D77}"/>
              </a:ext>
            </a:extLst>
          </p:cNvPr>
          <p:cNvSpPr>
            <a:spLocks noGrp="1"/>
          </p:cNvSpPr>
          <p:nvPr>
            <p:ph sz="quarter" idx="30"/>
          </p:nvPr>
        </p:nvSpPr>
        <p:spPr>
          <a:xfrm>
            <a:off x="6204625" y="1516907"/>
            <a:ext cx="5400000" cy="1800000"/>
          </a:xfrm>
          <a:prstGeom prst="roundRect">
            <a:avLst>
              <a:gd name="adj" fmla="val 0"/>
            </a:avLst>
          </a:prstGeom>
          <a:noFill/>
          <a:ln w="12700">
            <a:solidFill>
              <a:schemeClr val="accent1"/>
            </a:solidFill>
          </a:ln>
        </p:spPr>
        <p:txBody>
          <a:bodyPr lIns="216000" tIns="216000" rIns="216000" bIns="216000" anchor="ctr" anchorCtr="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3" name="Title Placeholder">
            <a:extLst>
              <a:ext uri="{FF2B5EF4-FFF2-40B4-BE49-F238E27FC236}">
                <a16:creationId xmlns:a16="http://schemas.microsoft.com/office/drawing/2014/main" id="{777C6C51-D0A4-8417-CF00-206D9D8D8B9D}"/>
              </a:ext>
            </a:extLst>
          </p:cNvPr>
          <p:cNvSpPr>
            <a:spLocks noGrp="1"/>
          </p:cNvSpPr>
          <p:nvPr>
            <p:ph type="title" hasCustomPrompt="1"/>
          </p:nvPr>
        </p:nvSpPr>
        <p:spPr>
          <a:xfrm>
            <a:off x="587375" y="584200"/>
            <a:ext cx="5400289" cy="5689600"/>
          </a:xfrm>
          <a:prstGeom prst="roundRect">
            <a:avLst>
              <a:gd name="adj" fmla="val 0"/>
            </a:avLst>
          </a:prstGeom>
          <a:noFill/>
          <a:ln w="12700">
            <a:noFill/>
          </a:ln>
        </p:spPr>
        <p:txBody>
          <a:bodyPr lIns="0" tIns="216000" rIns="216000" bIns="216000" anchor="ctr" anchorCtr="0">
            <a:noAutofit/>
          </a:bodyPr>
          <a:lstStyle>
            <a:lvl1pPr marL="0">
              <a:lnSpc>
                <a:spcPct val="85000"/>
              </a:lnSpc>
              <a:spcBef>
                <a:spcPts val="600"/>
              </a:spcBef>
              <a:buFont typeface="Arial" panose="020B0604020202020204" pitchFamily="34" charset="0"/>
              <a:buNone/>
              <a:defRPr sz="3600" b="0" spc="-150">
                <a:solidFill>
                  <a:schemeClr val="tx1"/>
                </a:solidFill>
                <a:latin typeface="+mj-lt"/>
              </a:defRPr>
            </a:lvl1pPr>
            <a:lvl2pPr>
              <a:defRPr sz="1400">
                <a:solidFill>
                  <a:schemeClr val="tx1"/>
                </a:solidFill>
              </a:defRPr>
            </a:lvl2pPr>
            <a:lvl3pPr>
              <a:defRPr sz="1400"/>
            </a:lvl3pPr>
            <a:lvl4pPr>
              <a:defRPr sz="1400"/>
            </a:lvl4pPr>
            <a:lvl5pPr>
              <a:defRPr sz="1400"/>
            </a:lvl5pPr>
          </a:lstStyle>
          <a:p>
            <a:pPr lvl="0"/>
            <a:r>
              <a:rPr lang="en-US" dirty="0"/>
              <a:t>Click To Edit Master Text Styles</a:t>
            </a:r>
          </a:p>
        </p:txBody>
      </p:sp>
    </p:spTree>
    <p:extLst>
      <p:ext uri="{BB962C8B-B14F-4D97-AF65-F5344CB8AC3E}">
        <p14:creationId xmlns:p14="http://schemas.microsoft.com/office/powerpoint/2010/main" val="31678381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Small2boxV2">
    <p:bg>
      <p:bgPr>
        <a:solidFill>
          <a:schemeClr val="tx2"/>
        </a:solidFill>
        <a:effectLst/>
      </p:bgPr>
    </p:bg>
    <p:spTree>
      <p:nvGrpSpPr>
        <p:cNvPr id="1" name=""/>
        <p:cNvGrpSpPr/>
        <p:nvPr/>
      </p:nvGrpSpPr>
      <p:grpSpPr>
        <a:xfrm>
          <a:off x="0" y="0"/>
          <a:ext cx="0" cy="0"/>
          <a:chOff x="0" y="0"/>
          <a:chExt cx="0" cy="0"/>
        </a:xfrm>
      </p:grpSpPr>
      <p:sp>
        <p:nvSpPr>
          <p:cNvPr id="10" name="Title Placeholder">
            <a:extLst>
              <a:ext uri="{FF2B5EF4-FFF2-40B4-BE49-F238E27FC236}">
                <a16:creationId xmlns:a16="http://schemas.microsoft.com/office/drawing/2014/main" id="{7580857F-11FF-88AA-E500-63015B57C2F3}"/>
              </a:ext>
            </a:extLst>
          </p:cNvPr>
          <p:cNvSpPr>
            <a:spLocks noGrp="1"/>
          </p:cNvSpPr>
          <p:nvPr>
            <p:ph type="title" hasCustomPrompt="1"/>
          </p:nvPr>
        </p:nvSpPr>
        <p:spPr>
          <a:xfrm>
            <a:off x="6203949" y="599000"/>
            <a:ext cx="5400675" cy="1416606"/>
          </a:xfrm>
          <a:prstGeom prst="rect">
            <a:avLst/>
          </a:prstGeom>
        </p:spPr>
        <p:txBody>
          <a:bodyPr vert="horz" wrap="square" lIns="0" tIns="0" rIns="0" bIns="0" rtlCol="0" anchor="t" anchorCtr="0">
            <a:noAutofit/>
          </a:bodyPr>
          <a:lstStyle>
            <a:lvl1pPr algn="l">
              <a:lnSpc>
                <a:spcPct val="85000"/>
              </a:lnSpc>
              <a:defRPr sz="3600" b="0" spc="-150" baseline="0">
                <a:solidFill>
                  <a:schemeClr val="bg1"/>
                </a:solidFill>
                <a:latin typeface="+mj-lt"/>
              </a:defRPr>
            </a:lvl1pPr>
          </a:lstStyle>
          <a:p>
            <a:pPr lvl="0"/>
            <a:r>
              <a:rPr lang="en-US" dirty="0"/>
              <a:t>Click To Edit Master Text</a:t>
            </a:r>
            <a:r>
              <a:rPr lang="ru-RU" dirty="0"/>
              <a:t> </a:t>
            </a:r>
            <a:r>
              <a:rPr lang="en-US" dirty="0"/>
              <a:t>Styles</a:t>
            </a:r>
            <a:endParaRPr lang="ru-RU" dirty="0"/>
          </a:p>
        </p:txBody>
      </p:sp>
      <p:sp>
        <p:nvSpPr>
          <p:cNvPr id="5" name="Picture Placeholder 7">
            <a:extLst>
              <a:ext uri="{FF2B5EF4-FFF2-40B4-BE49-F238E27FC236}">
                <a16:creationId xmlns:a16="http://schemas.microsoft.com/office/drawing/2014/main" id="{F356A44F-ED24-1D7D-542A-B9F5F40CF9CD}"/>
              </a:ext>
            </a:extLst>
          </p:cNvPr>
          <p:cNvSpPr>
            <a:spLocks noGrp="1"/>
          </p:cNvSpPr>
          <p:nvPr>
            <p:ph type="pic" sz="quarter" idx="16"/>
          </p:nvPr>
        </p:nvSpPr>
        <p:spPr>
          <a:xfrm>
            <a:off x="0" y="0"/>
            <a:ext cx="5267324" cy="6857999"/>
          </a:xfrm>
        </p:spPr>
        <p:txBody>
          <a:bodyPr/>
          <a:lstStyle/>
          <a:p>
            <a:endParaRPr lang="ru-RU"/>
          </a:p>
        </p:txBody>
      </p:sp>
      <p:sp>
        <p:nvSpPr>
          <p:cNvPr id="2" name="Content Placeholder 8">
            <a:extLst>
              <a:ext uri="{FF2B5EF4-FFF2-40B4-BE49-F238E27FC236}">
                <a16:creationId xmlns:a16="http://schemas.microsoft.com/office/drawing/2014/main" id="{3627769D-CFDF-78D7-3785-01AC411D37DE}"/>
              </a:ext>
            </a:extLst>
          </p:cNvPr>
          <p:cNvSpPr>
            <a:spLocks noGrp="1"/>
          </p:cNvSpPr>
          <p:nvPr>
            <p:ph sz="quarter" idx="29"/>
          </p:nvPr>
        </p:nvSpPr>
        <p:spPr>
          <a:xfrm>
            <a:off x="6204625" y="4463143"/>
            <a:ext cx="5400000" cy="1800000"/>
          </a:xfrm>
          <a:prstGeom prst="roundRect">
            <a:avLst>
              <a:gd name="adj" fmla="val 0"/>
            </a:avLst>
          </a:prstGeom>
          <a:solidFill>
            <a:schemeClr val="accent6"/>
          </a:solidFill>
          <a:ln w="12700">
            <a:no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solidFill>
                  <a:schemeClr val="bg1"/>
                </a:solidFill>
                <a:latin typeface="+mn-lt"/>
              </a:defRPr>
            </a:lvl1pPr>
            <a:lvl2pPr marL="0" indent="0">
              <a:spcBef>
                <a:spcPts val="600"/>
              </a:spcBef>
              <a:spcAft>
                <a:spcPts val="300"/>
              </a:spcAft>
              <a:buNone/>
              <a:defRPr sz="1600">
                <a:solidFill>
                  <a:schemeClr val="bg1"/>
                </a:solidFill>
                <a:latin typeface="+mj-lt"/>
              </a:defRPr>
            </a:lvl2pPr>
            <a:lvl3pPr marL="0" indent="0">
              <a:lnSpc>
                <a:spcPct val="110000"/>
              </a:lnSpc>
              <a:spcBef>
                <a:spcPts val="600"/>
              </a:spcBef>
              <a:buNone/>
              <a:defRPr sz="1600">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4" name="Content Placeholder 8">
            <a:extLst>
              <a:ext uri="{FF2B5EF4-FFF2-40B4-BE49-F238E27FC236}">
                <a16:creationId xmlns:a16="http://schemas.microsoft.com/office/drawing/2014/main" id="{6E106FDE-D6BD-EA02-61A2-13EE4FFC68BF}"/>
              </a:ext>
            </a:extLst>
          </p:cNvPr>
          <p:cNvSpPr>
            <a:spLocks noGrp="1"/>
          </p:cNvSpPr>
          <p:nvPr>
            <p:ph sz="quarter" idx="30"/>
          </p:nvPr>
        </p:nvSpPr>
        <p:spPr>
          <a:xfrm>
            <a:off x="6204625" y="2438957"/>
            <a:ext cx="5400000" cy="1800000"/>
          </a:xfrm>
          <a:prstGeom prst="roundRect">
            <a:avLst>
              <a:gd name="adj" fmla="val 0"/>
            </a:avLst>
          </a:prstGeom>
          <a:solidFill>
            <a:schemeClr val="accent6"/>
          </a:solidFill>
          <a:ln w="12700">
            <a:no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solidFill>
                  <a:schemeClr val="bg1"/>
                </a:solidFill>
                <a:latin typeface="+mn-lt"/>
              </a:defRPr>
            </a:lvl1pPr>
            <a:lvl2pPr marL="0" indent="0">
              <a:spcBef>
                <a:spcPts val="600"/>
              </a:spcBef>
              <a:spcAft>
                <a:spcPts val="300"/>
              </a:spcAft>
              <a:buNone/>
              <a:defRPr sz="1600">
                <a:solidFill>
                  <a:schemeClr val="bg1"/>
                </a:solidFill>
                <a:latin typeface="+mj-lt"/>
              </a:defRPr>
            </a:lvl2pPr>
            <a:lvl3pPr marL="0" indent="0">
              <a:lnSpc>
                <a:spcPct val="110000"/>
              </a:lnSpc>
              <a:spcBef>
                <a:spcPts val="600"/>
              </a:spcBef>
              <a:buNone/>
              <a:defRPr sz="1600">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Tree>
    <p:extLst>
      <p:ext uri="{BB962C8B-B14F-4D97-AF65-F5344CB8AC3E}">
        <p14:creationId xmlns:p14="http://schemas.microsoft.com/office/powerpoint/2010/main" val="25809471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Small3boxV1">
    <p:bg>
      <p:bgPr>
        <a:solidFill>
          <a:schemeClr val="bg2"/>
        </a:solidFill>
        <a:effectLst/>
      </p:bgPr>
    </p:bg>
    <p:spTree>
      <p:nvGrpSpPr>
        <p:cNvPr id="1" name=""/>
        <p:cNvGrpSpPr/>
        <p:nvPr/>
      </p:nvGrpSpPr>
      <p:grpSpPr>
        <a:xfrm>
          <a:off x="0" y="0"/>
          <a:ext cx="0" cy="0"/>
          <a:chOff x="0" y="0"/>
          <a:chExt cx="0" cy="0"/>
        </a:xfrm>
      </p:grpSpPr>
      <p:sp>
        <p:nvSpPr>
          <p:cNvPr id="5" name="Content Placeholder 8">
            <a:extLst>
              <a:ext uri="{FF2B5EF4-FFF2-40B4-BE49-F238E27FC236}">
                <a16:creationId xmlns:a16="http://schemas.microsoft.com/office/drawing/2014/main" id="{320EAF5A-A613-4B66-E473-58E0276804C4}"/>
              </a:ext>
            </a:extLst>
          </p:cNvPr>
          <p:cNvSpPr>
            <a:spLocks noGrp="1"/>
          </p:cNvSpPr>
          <p:nvPr>
            <p:ph sz="quarter" idx="29"/>
          </p:nvPr>
        </p:nvSpPr>
        <p:spPr>
          <a:xfrm>
            <a:off x="6204624" y="2556000"/>
            <a:ext cx="5400000" cy="1746000"/>
          </a:xfrm>
          <a:prstGeom prst="roundRect">
            <a:avLst>
              <a:gd name="adj" fmla="val 0"/>
            </a:avLst>
          </a:prstGeom>
          <a:noFill/>
          <a:ln w="12700">
            <a:solidFill>
              <a:schemeClr val="accent1"/>
            </a:solidFill>
          </a:ln>
        </p:spPr>
        <p:txBody>
          <a:bodyPr lIns="216000" tIns="216000" rIns="216000" bIns="216000" anchor="ctr" anchorCtr="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6" name="Content Placeholder 8">
            <a:extLst>
              <a:ext uri="{FF2B5EF4-FFF2-40B4-BE49-F238E27FC236}">
                <a16:creationId xmlns:a16="http://schemas.microsoft.com/office/drawing/2014/main" id="{FC608430-B6C4-2570-0EFB-5946DEB72554}"/>
              </a:ext>
            </a:extLst>
          </p:cNvPr>
          <p:cNvSpPr>
            <a:spLocks noGrp="1"/>
          </p:cNvSpPr>
          <p:nvPr>
            <p:ph sz="quarter" idx="30"/>
          </p:nvPr>
        </p:nvSpPr>
        <p:spPr>
          <a:xfrm>
            <a:off x="6204624" y="584200"/>
            <a:ext cx="5400000" cy="1746000"/>
          </a:xfrm>
          <a:prstGeom prst="roundRect">
            <a:avLst>
              <a:gd name="adj" fmla="val 0"/>
            </a:avLst>
          </a:prstGeom>
          <a:noFill/>
          <a:ln w="12700">
            <a:solidFill>
              <a:schemeClr val="accent1"/>
            </a:solidFill>
          </a:ln>
        </p:spPr>
        <p:txBody>
          <a:bodyPr lIns="216000" tIns="216000" rIns="216000" bIns="216000" anchor="ctr" anchorCtr="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7" name="Content Placeholder 8">
            <a:extLst>
              <a:ext uri="{FF2B5EF4-FFF2-40B4-BE49-F238E27FC236}">
                <a16:creationId xmlns:a16="http://schemas.microsoft.com/office/drawing/2014/main" id="{AD5DA4B0-D91A-7CBB-A078-7968EFBE9D66}"/>
              </a:ext>
            </a:extLst>
          </p:cNvPr>
          <p:cNvSpPr>
            <a:spLocks noGrp="1"/>
          </p:cNvSpPr>
          <p:nvPr>
            <p:ph sz="quarter" idx="31"/>
          </p:nvPr>
        </p:nvSpPr>
        <p:spPr>
          <a:xfrm>
            <a:off x="6204624" y="4527800"/>
            <a:ext cx="5400000" cy="1746000"/>
          </a:xfrm>
          <a:prstGeom prst="roundRect">
            <a:avLst>
              <a:gd name="adj" fmla="val 0"/>
            </a:avLst>
          </a:prstGeom>
          <a:noFill/>
          <a:ln w="12700">
            <a:solidFill>
              <a:schemeClr val="accent1"/>
            </a:solidFill>
          </a:ln>
        </p:spPr>
        <p:txBody>
          <a:bodyPr lIns="216000" tIns="216000" rIns="216000" bIns="216000" anchor="ctr" anchorCtr="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2" name="Title Placeholder">
            <a:extLst>
              <a:ext uri="{FF2B5EF4-FFF2-40B4-BE49-F238E27FC236}">
                <a16:creationId xmlns:a16="http://schemas.microsoft.com/office/drawing/2014/main" id="{D19AEF5B-47CD-C669-05E4-052BDAB19C73}"/>
              </a:ext>
            </a:extLst>
          </p:cNvPr>
          <p:cNvSpPr>
            <a:spLocks noGrp="1"/>
          </p:cNvSpPr>
          <p:nvPr>
            <p:ph type="title" hasCustomPrompt="1"/>
          </p:nvPr>
        </p:nvSpPr>
        <p:spPr>
          <a:xfrm>
            <a:off x="587375" y="584200"/>
            <a:ext cx="5400289" cy="5689600"/>
          </a:xfrm>
          <a:prstGeom prst="roundRect">
            <a:avLst>
              <a:gd name="adj" fmla="val 0"/>
            </a:avLst>
          </a:prstGeom>
          <a:noFill/>
          <a:ln w="12700">
            <a:noFill/>
          </a:ln>
        </p:spPr>
        <p:txBody>
          <a:bodyPr lIns="0" tIns="216000" rIns="216000" bIns="216000" anchor="ctr" anchorCtr="0">
            <a:noAutofit/>
          </a:bodyPr>
          <a:lstStyle>
            <a:lvl1pPr marL="0">
              <a:lnSpc>
                <a:spcPct val="85000"/>
              </a:lnSpc>
              <a:spcBef>
                <a:spcPts val="600"/>
              </a:spcBef>
              <a:buFont typeface="Arial" panose="020B0604020202020204" pitchFamily="34" charset="0"/>
              <a:buNone/>
              <a:defRPr sz="3600" b="0" spc="-150">
                <a:solidFill>
                  <a:schemeClr val="tx1"/>
                </a:solidFill>
                <a:latin typeface="+mj-lt"/>
              </a:defRPr>
            </a:lvl1pPr>
            <a:lvl2pPr>
              <a:defRPr sz="1400">
                <a:solidFill>
                  <a:schemeClr val="tx1"/>
                </a:solidFill>
              </a:defRPr>
            </a:lvl2pPr>
            <a:lvl3pPr>
              <a:defRPr sz="1400"/>
            </a:lvl3pPr>
            <a:lvl4pPr>
              <a:defRPr sz="1400"/>
            </a:lvl4pPr>
            <a:lvl5pPr>
              <a:defRPr sz="1400"/>
            </a:lvl5pPr>
          </a:lstStyle>
          <a:p>
            <a:pPr lvl="0"/>
            <a:r>
              <a:rPr lang="en-US" dirty="0"/>
              <a:t>Click To Edit Master Text Styles</a:t>
            </a:r>
          </a:p>
        </p:txBody>
      </p:sp>
    </p:spTree>
    <p:extLst>
      <p:ext uri="{BB962C8B-B14F-4D97-AF65-F5344CB8AC3E}">
        <p14:creationId xmlns:p14="http://schemas.microsoft.com/office/powerpoint/2010/main" val="36923237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Small3boxV2">
    <p:bg>
      <p:bgPr>
        <a:solidFill>
          <a:schemeClr val="bg2"/>
        </a:solidFill>
        <a:effectLst/>
      </p:bgPr>
    </p:bg>
    <p:spTree>
      <p:nvGrpSpPr>
        <p:cNvPr id="1" name=""/>
        <p:cNvGrpSpPr/>
        <p:nvPr/>
      </p:nvGrpSpPr>
      <p:grpSpPr>
        <a:xfrm>
          <a:off x="0" y="0"/>
          <a:ext cx="0" cy="0"/>
          <a:chOff x="0" y="0"/>
          <a:chExt cx="0" cy="0"/>
        </a:xfrm>
      </p:grpSpPr>
      <p:sp>
        <p:nvSpPr>
          <p:cNvPr id="10" name="Title Placeholder">
            <a:extLst>
              <a:ext uri="{FF2B5EF4-FFF2-40B4-BE49-F238E27FC236}">
                <a16:creationId xmlns:a16="http://schemas.microsoft.com/office/drawing/2014/main" id="{7580857F-11FF-88AA-E500-63015B57C2F3}"/>
              </a:ext>
            </a:extLst>
          </p:cNvPr>
          <p:cNvSpPr>
            <a:spLocks noGrp="1"/>
          </p:cNvSpPr>
          <p:nvPr>
            <p:ph type="title" hasCustomPrompt="1"/>
          </p:nvPr>
        </p:nvSpPr>
        <p:spPr>
          <a:xfrm>
            <a:off x="587375" y="599000"/>
            <a:ext cx="11017250" cy="470898"/>
          </a:xfrm>
          <a:prstGeom prst="rect">
            <a:avLst/>
          </a:prstGeom>
        </p:spPr>
        <p:txBody>
          <a:bodyPr vert="horz" wrap="square" lIns="0" tIns="0" rIns="0" bIns="0" rtlCol="0" anchor="t" anchorCtr="0">
            <a:noAutofit/>
          </a:bodyPr>
          <a:lstStyle>
            <a:lvl1pPr algn="l">
              <a:lnSpc>
                <a:spcPct val="85000"/>
              </a:lnSpc>
              <a:defRPr sz="3600" b="0"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4" name="Content Placeholder 8">
            <a:extLst>
              <a:ext uri="{FF2B5EF4-FFF2-40B4-BE49-F238E27FC236}">
                <a16:creationId xmlns:a16="http://schemas.microsoft.com/office/drawing/2014/main" id="{4CE63F93-ADED-3AAB-E913-D21EFF7DEE27}"/>
              </a:ext>
            </a:extLst>
          </p:cNvPr>
          <p:cNvSpPr>
            <a:spLocks noGrp="1"/>
          </p:cNvSpPr>
          <p:nvPr>
            <p:ph sz="quarter" idx="30"/>
          </p:nvPr>
        </p:nvSpPr>
        <p:spPr>
          <a:xfrm>
            <a:off x="588388" y="2435825"/>
            <a:ext cx="3528000" cy="2361600"/>
          </a:xfrm>
          <a:prstGeom prst="roundRect">
            <a:avLst>
              <a:gd name="adj" fmla="val 0"/>
            </a:avLst>
          </a:prstGeom>
          <a:noFill/>
          <a:ln w="12700">
            <a:solidFill>
              <a:schemeClr val="accent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5" name="Content Placeholder 8">
            <a:extLst>
              <a:ext uri="{FF2B5EF4-FFF2-40B4-BE49-F238E27FC236}">
                <a16:creationId xmlns:a16="http://schemas.microsoft.com/office/drawing/2014/main" id="{CA3764CC-2BC5-B035-3DEE-609F39D73845}"/>
              </a:ext>
            </a:extLst>
          </p:cNvPr>
          <p:cNvSpPr>
            <a:spLocks noGrp="1"/>
          </p:cNvSpPr>
          <p:nvPr>
            <p:ph sz="quarter" idx="31"/>
          </p:nvPr>
        </p:nvSpPr>
        <p:spPr>
          <a:xfrm>
            <a:off x="4332288" y="2435825"/>
            <a:ext cx="3528000" cy="2361600"/>
          </a:xfrm>
          <a:prstGeom prst="roundRect">
            <a:avLst>
              <a:gd name="adj" fmla="val 0"/>
            </a:avLst>
          </a:prstGeom>
          <a:noFill/>
          <a:ln w="12700">
            <a:solidFill>
              <a:schemeClr val="accent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a:p>
            <a:pPr lvl="4"/>
            <a:endParaRPr lang="ru-RU" dirty="0"/>
          </a:p>
        </p:txBody>
      </p:sp>
      <p:sp>
        <p:nvSpPr>
          <p:cNvPr id="6" name="Content Placeholder 8">
            <a:extLst>
              <a:ext uri="{FF2B5EF4-FFF2-40B4-BE49-F238E27FC236}">
                <a16:creationId xmlns:a16="http://schemas.microsoft.com/office/drawing/2014/main" id="{3922379A-BB19-AF42-222E-CC24EFED4C65}"/>
              </a:ext>
            </a:extLst>
          </p:cNvPr>
          <p:cNvSpPr>
            <a:spLocks noGrp="1"/>
          </p:cNvSpPr>
          <p:nvPr>
            <p:ph sz="quarter" idx="32"/>
          </p:nvPr>
        </p:nvSpPr>
        <p:spPr>
          <a:xfrm>
            <a:off x="8076624" y="2435825"/>
            <a:ext cx="3528000" cy="2361600"/>
          </a:xfrm>
          <a:prstGeom prst="roundRect">
            <a:avLst>
              <a:gd name="adj" fmla="val 0"/>
            </a:avLst>
          </a:prstGeom>
          <a:noFill/>
          <a:ln w="12700">
            <a:solidFill>
              <a:schemeClr val="accent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Tree>
    <p:extLst>
      <p:ext uri="{BB962C8B-B14F-4D97-AF65-F5344CB8AC3E}">
        <p14:creationId xmlns:p14="http://schemas.microsoft.com/office/powerpoint/2010/main" val="25092283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mall4boxV1">
    <p:bg>
      <p:bgPr>
        <a:solidFill>
          <a:schemeClr val="bg2"/>
        </a:solidFill>
        <a:effectLst/>
      </p:bgPr>
    </p:bg>
    <p:spTree>
      <p:nvGrpSpPr>
        <p:cNvPr id="1" name=""/>
        <p:cNvGrpSpPr/>
        <p:nvPr/>
      </p:nvGrpSpPr>
      <p:grpSpPr>
        <a:xfrm>
          <a:off x="0" y="0"/>
          <a:ext cx="0" cy="0"/>
          <a:chOff x="0" y="0"/>
          <a:chExt cx="0" cy="0"/>
        </a:xfrm>
      </p:grpSpPr>
      <p:sp>
        <p:nvSpPr>
          <p:cNvPr id="2" name="Content Placeholder 8">
            <a:extLst>
              <a:ext uri="{FF2B5EF4-FFF2-40B4-BE49-F238E27FC236}">
                <a16:creationId xmlns:a16="http://schemas.microsoft.com/office/drawing/2014/main" id="{64E73307-0913-A827-A7C4-6394FB8482FF}"/>
              </a:ext>
            </a:extLst>
          </p:cNvPr>
          <p:cNvSpPr>
            <a:spLocks noGrp="1"/>
          </p:cNvSpPr>
          <p:nvPr>
            <p:ph sz="quarter" idx="30"/>
          </p:nvPr>
        </p:nvSpPr>
        <p:spPr>
          <a:xfrm>
            <a:off x="6204337" y="1225750"/>
            <a:ext cx="2592000" cy="2095200"/>
          </a:xfrm>
          <a:prstGeom prst="roundRect">
            <a:avLst>
              <a:gd name="adj" fmla="val 0"/>
            </a:avLst>
          </a:prstGeom>
          <a:noFill/>
          <a:ln w="12700">
            <a:solidFill>
              <a:schemeClr val="accent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a:p>
            <a:pPr lvl="4"/>
            <a:endParaRPr lang="ru-RU" dirty="0"/>
          </a:p>
        </p:txBody>
      </p:sp>
      <p:sp>
        <p:nvSpPr>
          <p:cNvPr id="3" name="Content Placeholder 8">
            <a:extLst>
              <a:ext uri="{FF2B5EF4-FFF2-40B4-BE49-F238E27FC236}">
                <a16:creationId xmlns:a16="http://schemas.microsoft.com/office/drawing/2014/main" id="{3C32D04A-AA8C-7FAA-CC7D-CCFC4D3495AE}"/>
              </a:ext>
            </a:extLst>
          </p:cNvPr>
          <p:cNvSpPr>
            <a:spLocks noGrp="1"/>
          </p:cNvSpPr>
          <p:nvPr>
            <p:ph sz="quarter" idx="31"/>
          </p:nvPr>
        </p:nvSpPr>
        <p:spPr>
          <a:xfrm>
            <a:off x="9012745" y="1225750"/>
            <a:ext cx="2592000" cy="2095200"/>
          </a:xfrm>
          <a:prstGeom prst="roundRect">
            <a:avLst>
              <a:gd name="adj" fmla="val 0"/>
            </a:avLst>
          </a:prstGeom>
          <a:noFill/>
          <a:ln w="12700">
            <a:solidFill>
              <a:schemeClr val="accent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5" name="Content Placeholder 8">
            <a:extLst>
              <a:ext uri="{FF2B5EF4-FFF2-40B4-BE49-F238E27FC236}">
                <a16:creationId xmlns:a16="http://schemas.microsoft.com/office/drawing/2014/main" id="{0505337D-C24F-C79D-01CA-58A7E1474B5F}"/>
              </a:ext>
            </a:extLst>
          </p:cNvPr>
          <p:cNvSpPr>
            <a:spLocks noGrp="1"/>
          </p:cNvSpPr>
          <p:nvPr>
            <p:ph sz="quarter" idx="32"/>
          </p:nvPr>
        </p:nvSpPr>
        <p:spPr>
          <a:xfrm>
            <a:off x="6204337" y="3537050"/>
            <a:ext cx="2592000" cy="2095200"/>
          </a:xfrm>
          <a:prstGeom prst="roundRect">
            <a:avLst>
              <a:gd name="adj" fmla="val 0"/>
            </a:avLst>
          </a:prstGeom>
          <a:noFill/>
          <a:ln w="12700">
            <a:solidFill>
              <a:schemeClr val="accent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a:p>
            <a:pPr lvl="4"/>
            <a:endParaRPr lang="ru-RU" dirty="0"/>
          </a:p>
        </p:txBody>
      </p:sp>
      <p:sp>
        <p:nvSpPr>
          <p:cNvPr id="6" name="Content Placeholder 8">
            <a:extLst>
              <a:ext uri="{FF2B5EF4-FFF2-40B4-BE49-F238E27FC236}">
                <a16:creationId xmlns:a16="http://schemas.microsoft.com/office/drawing/2014/main" id="{92EA2B6E-C345-527D-FD49-95DD54DF9C06}"/>
              </a:ext>
            </a:extLst>
          </p:cNvPr>
          <p:cNvSpPr>
            <a:spLocks noGrp="1"/>
          </p:cNvSpPr>
          <p:nvPr>
            <p:ph sz="quarter" idx="33"/>
          </p:nvPr>
        </p:nvSpPr>
        <p:spPr>
          <a:xfrm>
            <a:off x="9012745" y="3537050"/>
            <a:ext cx="2592000" cy="2095200"/>
          </a:xfrm>
          <a:prstGeom prst="roundRect">
            <a:avLst>
              <a:gd name="adj" fmla="val 0"/>
            </a:avLst>
          </a:prstGeom>
          <a:noFill/>
          <a:ln w="12700">
            <a:solidFill>
              <a:schemeClr val="accent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7" name="Title Placeholder">
            <a:extLst>
              <a:ext uri="{FF2B5EF4-FFF2-40B4-BE49-F238E27FC236}">
                <a16:creationId xmlns:a16="http://schemas.microsoft.com/office/drawing/2014/main" id="{24B77F4C-4024-1D1C-59AE-E4CA08D3B460}"/>
              </a:ext>
            </a:extLst>
          </p:cNvPr>
          <p:cNvSpPr>
            <a:spLocks noGrp="1"/>
          </p:cNvSpPr>
          <p:nvPr>
            <p:ph type="title" hasCustomPrompt="1"/>
          </p:nvPr>
        </p:nvSpPr>
        <p:spPr>
          <a:xfrm>
            <a:off x="587375" y="584200"/>
            <a:ext cx="5400289" cy="5689600"/>
          </a:xfrm>
          <a:prstGeom prst="roundRect">
            <a:avLst>
              <a:gd name="adj" fmla="val 0"/>
            </a:avLst>
          </a:prstGeom>
          <a:noFill/>
          <a:ln w="12700">
            <a:noFill/>
          </a:ln>
        </p:spPr>
        <p:txBody>
          <a:bodyPr lIns="0" tIns="216000" rIns="216000" bIns="216000" anchor="ctr" anchorCtr="0">
            <a:noAutofit/>
          </a:bodyPr>
          <a:lstStyle>
            <a:lvl1pPr marL="0">
              <a:lnSpc>
                <a:spcPct val="85000"/>
              </a:lnSpc>
              <a:spcBef>
                <a:spcPts val="600"/>
              </a:spcBef>
              <a:buFont typeface="Arial" panose="020B0604020202020204" pitchFamily="34" charset="0"/>
              <a:buNone/>
              <a:defRPr sz="3600" b="0" spc="-150">
                <a:solidFill>
                  <a:schemeClr val="tx1"/>
                </a:solidFill>
                <a:latin typeface="+mj-lt"/>
              </a:defRPr>
            </a:lvl1pPr>
            <a:lvl2pPr>
              <a:defRPr sz="1400">
                <a:solidFill>
                  <a:schemeClr val="tx1"/>
                </a:solidFill>
              </a:defRPr>
            </a:lvl2pPr>
            <a:lvl3pPr>
              <a:defRPr sz="1400"/>
            </a:lvl3pPr>
            <a:lvl4pPr>
              <a:defRPr sz="1400"/>
            </a:lvl4pPr>
            <a:lvl5pPr>
              <a:defRPr sz="1400"/>
            </a:lvl5pPr>
          </a:lstStyle>
          <a:p>
            <a:pPr lvl="0"/>
            <a:r>
              <a:rPr lang="en-US" dirty="0"/>
              <a:t>Click To Edit Master Text Styles</a:t>
            </a:r>
          </a:p>
        </p:txBody>
      </p:sp>
    </p:spTree>
    <p:extLst>
      <p:ext uri="{BB962C8B-B14F-4D97-AF65-F5344CB8AC3E}">
        <p14:creationId xmlns:p14="http://schemas.microsoft.com/office/powerpoint/2010/main" val="22472239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mall4boxV2">
    <p:bg>
      <p:bgPr>
        <a:solidFill>
          <a:schemeClr val="tx2"/>
        </a:solidFill>
        <a:effectLst/>
      </p:bgPr>
    </p:bg>
    <p:spTree>
      <p:nvGrpSpPr>
        <p:cNvPr id="1" name=""/>
        <p:cNvGrpSpPr/>
        <p:nvPr/>
      </p:nvGrpSpPr>
      <p:grpSpPr>
        <a:xfrm>
          <a:off x="0" y="0"/>
          <a:ext cx="0" cy="0"/>
          <a:chOff x="0" y="0"/>
          <a:chExt cx="0" cy="0"/>
        </a:xfrm>
      </p:grpSpPr>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6581"/>
            <a:ext cx="5400796" cy="941796"/>
          </a:xfrm>
          <a:prstGeom prst="rect">
            <a:avLst/>
          </a:prstGeom>
        </p:spPr>
        <p:txBody>
          <a:bodyPr vert="horz" wrap="square" lIns="0" tIns="0" rIns="0" bIns="0" rtlCol="0" anchor="t" anchorCtr="0">
            <a:spAutoFit/>
          </a:bodyPr>
          <a:lstStyle>
            <a:lvl1pPr algn="l">
              <a:lnSpc>
                <a:spcPct val="85000"/>
              </a:lnSpc>
              <a:defRPr sz="3600" b="0" spc="-150" baseline="0">
                <a:solidFill>
                  <a:schemeClr val="bg1"/>
                </a:solidFill>
                <a:latin typeface="+mj-lt"/>
              </a:defRPr>
            </a:lvl1pPr>
          </a:lstStyle>
          <a:p>
            <a:pPr lvl="0"/>
            <a:r>
              <a:rPr lang="en-US" dirty="0"/>
              <a:t>Click To Edit Master Text</a:t>
            </a:r>
            <a:r>
              <a:rPr lang="ru-RU" dirty="0"/>
              <a:t> </a:t>
            </a:r>
            <a:r>
              <a:rPr lang="en-US" dirty="0"/>
              <a:t>Styles</a:t>
            </a:r>
            <a:endParaRPr lang="ru-RU" dirty="0"/>
          </a:p>
        </p:txBody>
      </p:sp>
      <p:sp>
        <p:nvSpPr>
          <p:cNvPr id="12" name="Picture Placeholder 7">
            <a:extLst>
              <a:ext uri="{FF2B5EF4-FFF2-40B4-BE49-F238E27FC236}">
                <a16:creationId xmlns:a16="http://schemas.microsoft.com/office/drawing/2014/main" id="{68F56601-9D88-564D-585E-A41270430DBF}"/>
              </a:ext>
            </a:extLst>
          </p:cNvPr>
          <p:cNvSpPr>
            <a:spLocks noGrp="1"/>
          </p:cNvSpPr>
          <p:nvPr>
            <p:ph type="pic" sz="quarter" idx="21"/>
          </p:nvPr>
        </p:nvSpPr>
        <p:spPr>
          <a:xfrm>
            <a:off x="6924675" y="1"/>
            <a:ext cx="5267324" cy="6858000"/>
          </a:xfrm>
        </p:spPr>
        <p:txBody>
          <a:bodyPr/>
          <a:lstStyle/>
          <a:p>
            <a:endParaRPr lang="ru-RU"/>
          </a:p>
        </p:txBody>
      </p:sp>
      <p:sp>
        <p:nvSpPr>
          <p:cNvPr id="2" name="Content Placeholder 8">
            <a:extLst>
              <a:ext uri="{FF2B5EF4-FFF2-40B4-BE49-F238E27FC236}">
                <a16:creationId xmlns:a16="http://schemas.microsoft.com/office/drawing/2014/main" id="{FFFA8D00-DA43-0824-9E03-697710D530DA}"/>
              </a:ext>
            </a:extLst>
          </p:cNvPr>
          <p:cNvSpPr>
            <a:spLocks noGrp="1"/>
          </p:cNvSpPr>
          <p:nvPr>
            <p:ph sz="quarter" idx="30"/>
          </p:nvPr>
        </p:nvSpPr>
        <p:spPr>
          <a:xfrm>
            <a:off x="595020" y="1869264"/>
            <a:ext cx="2592000" cy="2095200"/>
          </a:xfrm>
          <a:prstGeom prst="roundRect">
            <a:avLst>
              <a:gd name="adj" fmla="val 0"/>
            </a:avLst>
          </a:prstGeom>
          <a:solidFill>
            <a:schemeClr val="accent6"/>
          </a:solidFill>
          <a:ln w="12700">
            <a:no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solidFill>
                  <a:schemeClr val="bg1"/>
                </a:solidFill>
                <a:latin typeface="+mn-lt"/>
              </a:defRPr>
            </a:lvl1pPr>
            <a:lvl2pPr marL="0" indent="0">
              <a:spcBef>
                <a:spcPts val="600"/>
              </a:spcBef>
              <a:spcAft>
                <a:spcPts val="300"/>
              </a:spcAft>
              <a:buNone/>
              <a:defRPr sz="1600">
                <a:solidFill>
                  <a:schemeClr val="bg1"/>
                </a:solidFill>
                <a:latin typeface="+mj-lt"/>
              </a:defRPr>
            </a:lvl2pPr>
            <a:lvl3pPr marL="0" indent="0">
              <a:lnSpc>
                <a:spcPct val="110000"/>
              </a:lnSpc>
              <a:spcBef>
                <a:spcPts val="600"/>
              </a:spcBef>
              <a:buNone/>
              <a:defRPr sz="1600">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solidFill>
                  <a:schemeClr val="bg1"/>
                </a:solidFill>
              </a:defRPr>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a:p>
            <a:pPr lvl="4"/>
            <a:endParaRPr lang="ru-RU" dirty="0"/>
          </a:p>
        </p:txBody>
      </p:sp>
      <p:sp>
        <p:nvSpPr>
          <p:cNvPr id="3" name="Content Placeholder 8">
            <a:extLst>
              <a:ext uri="{FF2B5EF4-FFF2-40B4-BE49-F238E27FC236}">
                <a16:creationId xmlns:a16="http://schemas.microsoft.com/office/drawing/2014/main" id="{CAA1AB7D-DCC3-2178-6A09-962B42D21086}"/>
              </a:ext>
            </a:extLst>
          </p:cNvPr>
          <p:cNvSpPr>
            <a:spLocks noGrp="1"/>
          </p:cNvSpPr>
          <p:nvPr>
            <p:ph sz="quarter" idx="31"/>
          </p:nvPr>
        </p:nvSpPr>
        <p:spPr>
          <a:xfrm>
            <a:off x="3403428" y="1869264"/>
            <a:ext cx="2592000" cy="2095200"/>
          </a:xfrm>
          <a:prstGeom prst="roundRect">
            <a:avLst>
              <a:gd name="adj" fmla="val 0"/>
            </a:avLst>
          </a:prstGeom>
          <a:solidFill>
            <a:schemeClr val="accent6"/>
          </a:solidFill>
          <a:ln w="12700">
            <a:no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solidFill>
                  <a:schemeClr val="bg1"/>
                </a:solidFill>
                <a:latin typeface="+mn-lt"/>
              </a:defRPr>
            </a:lvl1pPr>
            <a:lvl2pPr marL="0" indent="0">
              <a:spcBef>
                <a:spcPts val="600"/>
              </a:spcBef>
              <a:spcAft>
                <a:spcPts val="300"/>
              </a:spcAft>
              <a:buNone/>
              <a:defRPr sz="1600">
                <a:solidFill>
                  <a:schemeClr val="bg1"/>
                </a:solidFill>
                <a:latin typeface="+mj-lt"/>
              </a:defRPr>
            </a:lvl2pPr>
            <a:lvl3pPr marL="0" indent="0">
              <a:lnSpc>
                <a:spcPct val="110000"/>
              </a:lnSpc>
              <a:spcBef>
                <a:spcPts val="600"/>
              </a:spcBef>
              <a:buNone/>
              <a:defRPr sz="1600">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4" name="Content Placeholder 8">
            <a:extLst>
              <a:ext uri="{FF2B5EF4-FFF2-40B4-BE49-F238E27FC236}">
                <a16:creationId xmlns:a16="http://schemas.microsoft.com/office/drawing/2014/main" id="{E62BC65F-DACF-50D9-4FE1-69EB545FA54B}"/>
              </a:ext>
            </a:extLst>
          </p:cNvPr>
          <p:cNvSpPr>
            <a:spLocks noGrp="1"/>
          </p:cNvSpPr>
          <p:nvPr>
            <p:ph sz="quarter" idx="32"/>
          </p:nvPr>
        </p:nvSpPr>
        <p:spPr>
          <a:xfrm>
            <a:off x="595020" y="4180564"/>
            <a:ext cx="2592000" cy="2095200"/>
          </a:xfrm>
          <a:prstGeom prst="roundRect">
            <a:avLst>
              <a:gd name="adj" fmla="val 0"/>
            </a:avLst>
          </a:prstGeom>
          <a:solidFill>
            <a:schemeClr val="accent6"/>
          </a:solidFill>
          <a:ln w="12700">
            <a:no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solidFill>
                  <a:schemeClr val="bg1"/>
                </a:solidFill>
                <a:latin typeface="+mn-lt"/>
              </a:defRPr>
            </a:lvl1pPr>
            <a:lvl2pPr marL="0" indent="0">
              <a:spcBef>
                <a:spcPts val="600"/>
              </a:spcBef>
              <a:spcAft>
                <a:spcPts val="300"/>
              </a:spcAft>
              <a:buNone/>
              <a:defRPr sz="1600">
                <a:solidFill>
                  <a:schemeClr val="bg1"/>
                </a:solidFill>
                <a:latin typeface="+mj-lt"/>
              </a:defRPr>
            </a:lvl2pPr>
            <a:lvl3pPr marL="0" indent="0">
              <a:lnSpc>
                <a:spcPct val="110000"/>
              </a:lnSpc>
              <a:spcBef>
                <a:spcPts val="600"/>
              </a:spcBef>
              <a:buNone/>
              <a:defRPr sz="1600">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solidFill>
                  <a:schemeClr val="bg1"/>
                </a:solidFill>
              </a:defRPr>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a:p>
            <a:pPr lvl="4"/>
            <a:endParaRPr lang="ru-RU" dirty="0"/>
          </a:p>
        </p:txBody>
      </p:sp>
      <p:sp>
        <p:nvSpPr>
          <p:cNvPr id="5" name="Content Placeholder 8">
            <a:extLst>
              <a:ext uri="{FF2B5EF4-FFF2-40B4-BE49-F238E27FC236}">
                <a16:creationId xmlns:a16="http://schemas.microsoft.com/office/drawing/2014/main" id="{BAEF3423-FA0F-AA83-4B4B-70796FCC517C}"/>
              </a:ext>
            </a:extLst>
          </p:cNvPr>
          <p:cNvSpPr>
            <a:spLocks noGrp="1"/>
          </p:cNvSpPr>
          <p:nvPr>
            <p:ph sz="quarter" idx="33"/>
          </p:nvPr>
        </p:nvSpPr>
        <p:spPr>
          <a:xfrm>
            <a:off x="3403428" y="4180564"/>
            <a:ext cx="2592000" cy="2095200"/>
          </a:xfrm>
          <a:prstGeom prst="roundRect">
            <a:avLst>
              <a:gd name="adj" fmla="val 0"/>
            </a:avLst>
          </a:prstGeom>
          <a:solidFill>
            <a:schemeClr val="accent6"/>
          </a:solidFill>
          <a:ln w="12700">
            <a:no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solidFill>
                  <a:schemeClr val="bg1"/>
                </a:solidFill>
                <a:latin typeface="+mn-lt"/>
              </a:defRPr>
            </a:lvl1pPr>
            <a:lvl2pPr marL="0" indent="0">
              <a:spcBef>
                <a:spcPts val="600"/>
              </a:spcBef>
              <a:spcAft>
                <a:spcPts val="300"/>
              </a:spcAft>
              <a:buNone/>
              <a:defRPr sz="1600">
                <a:solidFill>
                  <a:schemeClr val="bg1"/>
                </a:solidFill>
                <a:latin typeface="+mj-lt"/>
              </a:defRPr>
            </a:lvl2pPr>
            <a:lvl3pPr marL="0" indent="0">
              <a:lnSpc>
                <a:spcPct val="110000"/>
              </a:lnSpc>
              <a:spcBef>
                <a:spcPts val="600"/>
              </a:spcBef>
              <a:buNone/>
              <a:defRPr sz="1600">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Tree>
    <p:extLst>
      <p:ext uri="{BB962C8B-B14F-4D97-AF65-F5344CB8AC3E}">
        <p14:creationId xmlns:p14="http://schemas.microsoft.com/office/powerpoint/2010/main" val="2412899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41" Type="http://schemas.openxmlformats.org/officeDocument/2006/relationships/slideLayout" Target="../slideLayouts/slideLayout5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theme" Target="../theme/theme2.xml"/><Relationship Id="rId8" Type="http://schemas.openxmlformats.org/officeDocument/2006/relationships/slideLayout" Target="../slideLayouts/slideLayout19.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5386D2-59C6-B37B-8351-E6DBC19FDB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ru-RU"/>
          </a:p>
        </p:txBody>
      </p:sp>
      <p:sp>
        <p:nvSpPr>
          <p:cNvPr id="3" name="Text Placeholder 2">
            <a:extLst>
              <a:ext uri="{FF2B5EF4-FFF2-40B4-BE49-F238E27FC236}">
                <a16:creationId xmlns:a16="http://schemas.microsoft.com/office/drawing/2014/main" id="{B4940D39-2CC8-E4B7-23D6-54EBE9E4CA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C4A7F10F-0A30-07BF-6A34-F6CD98DDAB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279B55E-32EE-4B47-A5DD-8EE138BCEA17}" type="datetimeFigureOut">
              <a:rPr lang="ru-RU" smtClean="0"/>
              <a:t>06.10.2026</a:t>
            </a:fld>
            <a:endParaRPr lang="ru-RU"/>
          </a:p>
        </p:txBody>
      </p:sp>
      <p:sp>
        <p:nvSpPr>
          <p:cNvPr id="5" name="Footer Placeholder 4">
            <a:extLst>
              <a:ext uri="{FF2B5EF4-FFF2-40B4-BE49-F238E27FC236}">
                <a16:creationId xmlns:a16="http://schemas.microsoft.com/office/drawing/2014/main" id="{A860A0B8-C310-C372-F1BA-8C18C1BC56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ru-RU"/>
          </a:p>
        </p:txBody>
      </p:sp>
      <p:sp>
        <p:nvSpPr>
          <p:cNvPr id="6" name="Slide Number Placeholder 5">
            <a:extLst>
              <a:ext uri="{FF2B5EF4-FFF2-40B4-BE49-F238E27FC236}">
                <a16:creationId xmlns:a16="http://schemas.microsoft.com/office/drawing/2014/main" id="{65150322-C33F-8E50-E227-307508B7CA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FE5AE8E-A3F7-487C-8018-DFCE19D08BDC}" type="slidenum">
              <a:rPr lang="ru-RU" smtClean="0"/>
              <a:t>‹#›</a:t>
            </a:fld>
            <a:endParaRPr lang="ru-RU"/>
          </a:p>
        </p:txBody>
      </p:sp>
    </p:spTree>
    <p:extLst>
      <p:ext uri="{BB962C8B-B14F-4D97-AF65-F5344CB8AC3E}">
        <p14:creationId xmlns:p14="http://schemas.microsoft.com/office/powerpoint/2010/main" val="30731587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DBC626-9493-4173-4785-B4E4251F3E76}"/>
              </a:ext>
            </a:extLst>
          </p:cNvPr>
          <p:cNvSpPr>
            <a:spLocks noGrp="1"/>
          </p:cNvSpPr>
          <p:nvPr>
            <p:ph type="title"/>
          </p:nvPr>
        </p:nvSpPr>
        <p:spPr>
          <a:xfrm>
            <a:off x="597207" y="584799"/>
            <a:ext cx="11007418" cy="720197"/>
          </a:xfrm>
          <a:prstGeom prst="rect">
            <a:avLst/>
          </a:prstGeom>
        </p:spPr>
        <p:txBody>
          <a:bodyPr vert="horz" wrap="square" lIns="91440" tIns="45720" rIns="91440" bIns="45720" rtlCol="0" anchor="ctr">
            <a:spAutoFit/>
          </a:bodyPr>
          <a:lstStyle/>
          <a:p>
            <a:r>
              <a:rPr lang="ru-RU" dirty="0"/>
              <a:t>Образец заголовка</a:t>
            </a:r>
          </a:p>
        </p:txBody>
      </p:sp>
      <p:sp>
        <p:nvSpPr>
          <p:cNvPr id="3" name="Text Placeholder 2">
            <a:extLst>
              <a:ext uri="{FF2B5EF4-FFF2-40B4-BE49-F238E27FC236}">
                <a16:creationId xmlns:a16="http://schemas.microsoft.com/office/drawing/2014/main" id="{32DC0C7E-C392-88D5-6F37-5427AF82E737}"/>
              </a:ext>
            </a:extLst>
          </p:cNvPr>
          <p:cNvSpPr>
            <a:spLocks noGrp="1"/>
          </p:cNvSpPr>
          <p:nvPr>
            <p:ph type="body" idx="1"/>
          </p:nvPr>
        </p:nvSpPr>
        <p:spPr>
          <a:xfrm>
            <a:off x="597207" y="1825625"/>
            <a:ext cx="11007418" cy="4351338"/>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4154314291"/>
      </p:ext>
    </p:extLst>
  </p:cSld>
  <p:clrMap bg1="lt1" tx1="dk1" bg2="lt2" tx2="dk2" accent1="accent1" accent2="accent2" accent3="accent3" accent4="accent4" accent5="accent5" accent6="accent6" hlink="hlink" folHlink="folHlink"/>
  <p:sldLayoutIdLst>
    <p:sldLayoutId id="2147484300" r:id="rId1"/>
    <p:sldLayoutId id="2147484301" r:id="rId2"/>
    <p:sldLayoutId id="2147484302" r:id="rId3"/>
    <p:sldLayoutId id="2147484303" r:id="rId4"/>
    <p:sldLayoutId id="2147484304" r:id="rId5"/>
    <p:sldLayoutId id="2147484305" r:id="rId6"/>
    <p:sldLayoutId id="2147484306" r:id="rId7"/>
    <p:sldLayoutId id="2147484307" r:id="rId8"/>
    <p:sldLayoutId id="2147484308" r:id="rId9"/>
    <p:sldLayoutId id="2147484309" r:id="rId10"/>
    <p:sldLayoutId id="2147484310" r:id="rId11"/>
    <p:sldLayoutId id="2147484311" r:id="rId12"/>
    <p:sldLayoutId id="2147484312" r:id="rId13"/>
    <p:sldLayoutId id="2147484313" r:id="rId14"/>
    <p:sldLayoutId id="2147484314" r:id="rId15"/>
    <p:sldLayoutId id="2147484315" r:id="rId16"/>
    <p:sldLayoutId id="2147484316" r:id="rId17"/>
    <p:sldLayoutId id="2147484317" r:id="rId18"/>
    <p:sldLayoutId id="2147484318" r:id="rId19"/>
    <p:sldLayoutId id="2147484319" r:id="rId20"/>
    <p:sldLayoutId id="2147484320" r:id="rId21"/>
    <p:sldLayoutId id="2147484321" r:id="rId22"/>
    <p:sldLayoutId id="2147484322" r:id="rId23"/>
    <p:sldLayoutId id="2147484323" r:id="rId24"/>
    <p:sldLayoutId id="2147484324" r:id="rId25"/>
    <p:sldLayoutId id="2147484325" r:id="rId26"/>
    <p:sldLayoutId id="2147484326" r:id="rId27"/>
    <p:sldLayoutId id="2147484327" r:id="rId28"/>
    <p:sldLayoutId id="2147484328" r:id="rId29"/>
    <p:sldLayoutId id="2147484329" r:id="rId30"/>
    <p:sldLayoutId id="2147484330" r:id="rId31"/>
    <p:sldLayoutId id="2147484331" r:id="rId32"/>
    <p:sldLayoutId id="2147484332" r:id="rId33"/>
    <p:sldLayoutId id="2147484333" r:id="rId34"/>
    <p:sldLayoutId id="2147484334" r:id="rId35"/>
    <p:sldLayoutId id="2147484335" r:id="rId36"/>
    <p:sldLayoutId id="2147484336" r:id="rId37"/>
    <p:sldLayoutId id="2147484337" r:id="rId38"/>
    <p:sldLayoutId id="2147484338" r:id="rId39"/>
    <p:sldLayoutId id="2147484339" r:id="rId40"/>
    <p:sldLayoutId id="2147484340" r:id="rId41"/>
    <p:sldLayoutId id="2147484341" r:id="rId42"/>
  </p:sldLayoutIdLst>
  <p:hf hdr="0" ftr="0" dt="0"/>
  <p:txStyles>
    <p:titleStyle>
      <a:lvl1pPr algn="l" defTabSz="914400" rtl="0" eaLnBrk="1" latinLnBrk="0" hangingPunct="1">
        <a:lnSpc>
          <a:spcPct val="85000"/>
        </a:lnSpc>
        <a:spcBef>
          <a:spcPct val="0"/>
        </a:spcBef>
        <a:buNone/>
        <a:defRPr sz="4800" kern="1200" spc="0" baseline="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1" orient="horz" pos="2160" userDrawn="1">
          <p15:clr>
            <a:srgbClr val="F26B43"/>
          </p15:clr>
        </p15:guide>
        <p15:guide id="32" pos="3840" userDrawn="1">
          <p15:clr>
            <a:srgbClr val="F26B43"/>
          </p15:clr>
        </p15:guide>
        <p15:guide id="33" pos="370" userDrawn="1">
          <p15:clr>
            <a:srgbClr val="F26B43"/>
          </p15:clr>
        </p15:guide>
        <p15:guide id="34" pos="7310" userDrawn="1">
          <p15:clr>
            <a:srgbClr val="F26B43"/>
          </p15:clr>
        </p15:guide>
        <p15:guide id="35" orient="horz" pos="368" userDrawn="1">
          <p15:clr>
            <a:srgbClr val="F26B43"/>
          </p15:clr>
        </p15:guide>
        <p15:guide id="36" orient="horz" pos="3952" userDrawn="1">
          <p15:clr>
            <a:srgbClr val="F26B43"/>
          </p15:clr>
        </p15:guide>
        <p15:guide id="37" pos="2003" userDrawn="1">
          <p15:clr>
            <a:srgbClr val="A4A3A4"/>
          </p15:clr>
        </p15:guide>
        <p15:guide id="38" pos="2139" userDrawn="1">
          <p15:clr>
            <a:srgbClr val="A4A3A4"/>
          </p15:clr>
        </p15:guide>
        <p15:guide id="39" pos="5541" userDrawn="1">
          <p15:clr>
            <a:srgbClr val="A4A3A4"/>
          </p15:clr>
        </p15:guide>
        <p15:guide id="40" pos="5677" userDrawn="1">
          <p15:clr>
            <a:srgbClr val="A4A3A4"/>
          </p15:clr>
        </p15:guide>
        <p15:guide id="41" pos="3772" userDrawn="1">
          <p15:clr>
            <a:srgbClr val="A4A3A4"/>
          </p15:clr>
        </p15:guide>
        <p15:guide id="42" pos="3908" userDrawn="1">
          <p15:clr>
            <a:srgbClr val="A4A3A4"/>
          </p15:clr>
        </p15:guide>
        <p15:guide id="43" pos="2593" userDrawn="1">
          <p15:clr>
            <a:srgbClr val="9FCC3B"/>
          </p15:clr>
        </p15:guide>
        <p15:guide id="44" pos="2729" userDrawn="1">
          <p15:clr>
            <a:srgbClr val="9FCC3B"/>
          </p15:clr>
        </p15:guide>
        <p15:guide id="45" pos="4951" userDrawn="1">
          <p15:clr>
            <a:srgbClr val="9FCC3B"/>
          </p15:clr>
        </p15:guide>
        <p15:guide id="46" pos="5087" userDrawn="1">
          <p15:clr>
            <a:srgbClr val="9FCC3B"/>
          </p15:clr>
        </p15:guide>
        <p15:guide id="47" orient="horz" pos="935" userDrawn="1">
          <p15:clr>
            <a:srgbClr val="F26B43"/>
          </p15:clr>
        </p15:guide>
        <p15:guide id="48" orient="horz" pos="2092" userDrawn="1">
          <p15:clr>
            <a:srgbClr val="F26B43"/>
          </p15:clr>
        </p15:guide>
        <p15:guide id="49" orient="horz" pos="2228" userDrawn="1">
          <p15:clr>
            <a:srgbClr val="F26B43"/>
          </p15:clr>
        </p15:guide>
        <p15:guide id="50" orient="horz" pos="1298" userDrawn="1">
          <p15:clr>
            <a:srgbClr val="F26B43"/>
          </p15:clr>
        </p15:guide>
        <p15:guide id="51" orient="horz" pos="1162" userDrawn="1">
          <p15:clr>
            <a:srgbClr val="F26B43"/>
          </p15:clr>
        </p15:guide>
        <p15:guide id="52" orient="horz" pos="3158" userDrawn="1">
          <p15:clr>
            <a:srgbClr val="F26B43"/>
          </p15:clr>
        </p15:guide>
        <p15:guide id="53" orient="horz" pos="3022" userDrawn="1">
          <p15:clr>
            <a:srgbClr val="F26B43"/>
          </p15:clr>
        </p15:guide>
        <p15:guide id="54" orient="horz" pos="1668" userDrawn="1">
          <p15:clr>
            <a:srgbClr val="9FCC3B"/>
          </p15:clr>
        </p15:guide>
        <p15:guide id="55" orient="horz" pos="1531" userDrawn="1">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diagramLayout" Target="../diagrams/layout4.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diagramData" Target="../diagrams/data4.xml"/><Relationship Id="rId2" Type="http://schemas.openxmlformats.org/officeDocument/2006/relationships/diagramData" Target="../diagrams/data2.xml"/><Relationship Id="rId16" Type="http://schemas.microsoft.com/office/2007/relationships/diagramDrawing" Target="../diagrams/drawing4.xml"/><Relationship Id="rId1" Type="http://schemas.openxmlformats.org/officeDocument/2006/relationships/slideLayout" Target="../slideLayouts/slideLayout31.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5" Type="http://schemas.openxmlformats.org/officeDocument/2006/relationships/diagramColors" Target="../diagrams/colors4.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31.xml"/><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anvas-h-c2r1-w50h70"/>
          <p:cNvPicPr>
            <a:picLocks noGrp="1" noChangeAspect="1"/>
          </p:cNvPicPr>
          <p:nvPr>
            <p:ph sz="quarter" idx="13"/>
          </p:nvPr>
        </p:nvPicPr>
        <p:blipFill>
          <a:blip r:embed="rId2"/>
          <a:srcRect l="16321" r="16321"/>
          <a:stretch>
            <a:fillRect/>
          </a:stretch>
        </p:blipFill>
        <p:spPr>
          <a:xfrm>
            <a:off x="6203952" y="0"/>
            <a:ext cx="5988049" cy="6858000"/>
          </a:xfrm>
          <a:prstGeom prst="rect">
            <a:avLst/>
          </a:prstGeom>
        </p:spPr>
      </p:pic>
      <p:sp>
        <p:nvSpPr>
          <p:cNvPr id="3" name="canvas-h-c1r1-w50h70">
            <a:extLst>
              <a:ext uri="{FF2B5EF4-FFF2-40B4-BE49-F238E27FC236}">
                <a16:creationId xmlns:a16="http://schemas.microsoft.com/office/drawing/2014/main" id="{6119AE8B-C9EE-BEAD-5195-67C3E4A40E51}"/>
              </a:ext>
            </a:extLst>
          </p:cNvPr>
          <p:cNvSpPr>
            <a:spLocks noGrp="1"/>
          </p:cNvSpPr>
          <p:nvPr>
            <p:ph sz="quarter" idx="14"/>
          </p:nvPr>
        </p:nvSpPr>
        <p:spPr/>
        <p:txBody>
          <a:bodyPr>
            <a:normAutofit/>
          </a:bodyPr>
          <a:lstStyle/>
          <a:p>
            <a:r>
              <a:rPr lang="en-US" sz="4800" dirty="0">
                <a:solidFill>
                  <a:schemeClr val="tx1"/>
                </a:solidFill>
                <a:latin typeface="+mj-lt"/>
              </a:rPr>
              <a:t>Photosynthesis Basics</a:t>
            </a:r>
          </a:p>
          <a:p>
            <a:endParaRPr lang="en-US" sz="1800" dirty="0">
              <a:solidFill>
                <a:schemeClr val="tx1"/>
              </a:solidFill>
              <a:latin typeface="+mj-lt"/>
            </a:endParaRPr>
          </a:p>
          <a:p>
            <a:r>
              <a:rPr lang="en-US" sz="1800" dirty="0">
                <a:solidFill>
                  <a:schemeClr val="tx1"/>
                </a:solidFill>
                <a:latin typeface="+mj-lt"/>
              </a:rPr>
              <a:t>How plants convert light into stored chemical energy</a:t>
            </a:r>
          </a:p>
          <a:p>
            <a:r>
              <a:rPr lang="en-US" sz="1800" dirty="0">
                <a:solidFill>
                  <a:schemeClr val="tx1"/>
                </a:solidFill>
                <a:latin typeface="+mj-lt"/>
              </a:rPr>
              <a:t>A foundational view of inputs, stages, and products</a:t>
            </a:r>
          </a:p>
        </p:txBody>
      </p:sp>
    </p:spTree>
    <p:extLst>
      <p:ext uri="{BB962C8B-B14F-4D97-AF65-F5344CB8AC3E}">
        <p14:creationId xmlns:p14="http://schemas.microsoft.com/office/powerpoint/2010/main" val="50508947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anvas-h-c1r1-w90h83"/>
          <p:cNvGraphicFramePr>
            <a:graphicFrameLocks noGrp="1"/>
          </p:cNvGraphicFramePr>
          <p:nvPr>
            <p:ph sz="quarter" idx="14"/>
          </p:nvPr>
        </p:nvGraphicFramePr>
        <p:xfrm>
          <a:off x="587376" y="584200"/>
          <a:ext cx="11017249" cy="5688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895314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anvas-h-c2r1-w50h70"/>
          <p:cNvPicPr>
            <a:picLocks noGrp="1" noChangeAspect="1"/>
          </p:cNvPicPr>
          <p:nvPr>
            <p:ph sz="quarter" idx="13"/>
          </p:nvPr>
        </p:nvPicPr>
        <p:blipFill>
          <a:blip r:embed="rId2"/>
          <a:srcRect l="6440" r="6440"/>
          <a:stretch>
            <a:fillRect/>
          </a:stretch>
        </p:blipFill>
        <p:spPr>
          <a:xfrm>
            <a:off x="6203951" y="1490310"/>
            <a:ext cx="5400674" cy="4782137"/>
          </a:xfrm>
          <a:prstGeom prst="rect">
            <a:avLst/>
          </a:prstGeom>
        </p:spPr>
      </p:pic>
      <p:sp>
        <p:nvSpPr>
          <p:cNvPr id="3" name="canvas-h-c1r1-w50h70">
            <a:extLst>
              <a:ext uri="{FF2B5EF4-FFF2-40B4-BE49-F238E27FC236}">
                <a16:creationId xmlns:a16="http://schemas.microsoft.com/office/drawing/2014/main" id="{93288008-1BBA-0826-FF5B-ADDF6D7B1182}"/>
              </a:ext>
            </a:extLst>
          </p:cNvPr>
          <p:cNvSpPr>
            <a:spLocks noGrp="1"/>
          </p:cNvSpPr>
          <p:nvPr>
            <p:ph sz="quarter" idx="14"/>
          </p:nvPr>
        </p:nvSpPr>
        <p:spPr/>
        <p:txBody>
          <a:bodyPr/>
          <a:lstStyle/>
          <a:p>
            <a:pPr marL="0" lvl="1" indent="0">
              <a:buNone/>
            </a:pPr>
            <a:r>
              <a:rPr lang="en-US" dirty="0"/>
              <a:t>Photosynthesis supplies sugars</a:t>
            </a:r>
          </a:p>
          <a:p>
            <a:pPr indent="0"/>
            <a:r>
              <a:rPr lang="en-US" dirty="0">
                <a:latin typeface="+mn-lt"/>
                <a:cs typeface="+mn-lt"/>
              </a:rPr>
              <a:t>Photosynthesis supplies sugars that power plant growth, from building new leaves and roots to producing flowers, fruit, and seeds. Those stored sugars provide chemical energy for metabolism when light is unavailable and furnish the carbon-based materials used to build plant tissues. The process therefore underpins crop yields, forest growth, and the renewable biomass that supports countless organisms. By turning sunlight into food, plants form the productive base of most land ecosystems and many aquatic food webs.</a:t>
            </a:r>
          </a:p>
        </p:txBody>
      </p:sp>
      <p:sp>
        <p:nvSpPr>
          <p:cNvPr id="4" name="Title 3">
            <a:extLst>
              <a:ext uri="{FF2B5EF4-FFF2-40B4-BE49-F238E27FC236}">
                <a16:creationId xmlns:a16="http://schemas.microsoft.com/office/drawing/2014/main" id="{5F4CC30F-83D8-39CD-EDB6-840BA5DABEE9}"/>
              </a:ext>
            </a:extLst>
          </p:cNvPr>
          <p:cNvSpPr>
            <a:spLocks noGrp="1"/>
          </p:cNvSpPr>
          <p:nvPr>
            <p:ph type="title"/>
          </p:nvPr>
        </p:nvSpPr>
        <p:spPr/>
        <p:txBody>
          <a:bodyPr/>
          <a:lstStyle/>
          <a:p>
            <a:r>
              <a:rPr lang="en-US" b="0" cap="none" dirty="0"/>
              <a:t>Why It Matters</a:t>
            </a:r>
          </a:p>
        </p:txBody>
      </p:sp>
    </p:spTree>
    <p:extLst>
      <p:ext uri="{BB962C8B-B14F-4D97-AF65-F5344CB8AC3E}">
        <p14:creationId xmlns:p14="http://schemas.microsoft.com/office/powerpoint/2010/main" val="111093696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v-c2r1-w21h70">
            <a:extLst>
              <a:ext uri="{FF2B5EF4-FFF2-40B4-BE49-F238E27FC236}">
                <a16:creationId xmlns:a16="http://schemas.microsoft.com/office/drawing/2014/main" id="{A5F7A3F1-E51C-37D3-8BC8-FB60DD5F2CD4}"/>
              </a:ext>
            </a:extLst>
          </p:cNvPr>
          <p:cNvSpPr>
            <a:spLocks noGrp="1"/>
          </p:cNvSpPr>
          <p:nvPr>
            <p:ph sz="quarter" idx="13"/>
          </p:nvPr>
        </p:nvSpPr>
        <p:spPr/>
        <p:txBody>
          <a:bodyPr/>
          <a:lstStyle/>
          <a:p>
            <a:pPr marL="0" lvl="1" indent="0">
              <a:buNone/>
            </a:pPr>
            <a:r>
              <a:rPr lang="en-US" dirty="0"/>
              <a:t>Chloroplast</a:t>
            </a:r>
          </a:p>
          <a:p>
            <a:pPr indent="0"/>
            <a:r>
              <a:rPr lang="en-US" dirty="0">
                <a:latin typeface="+mn-lt"/>
                <a:cs typeface="+mn-lt"/>
              </a:rPr>
              <a:t>Chloroplasts are plant-cell organelles where photosynthesis occurs. Their internal membranes organize light capture and energy-making reactions.</a:t>
            </a:r>
          </a:p>
        </p:txBody>
      </p:sp>
      <p:sp>
        <p:nvSpPr>
          <p:cNvPr id="3" name="canvas-v-c1r1-w21h70">
            <a:extLst>
              <a:ext uri="{FF2B5EF4-FFF2-40B4-BE49-F238E27FC236}">
                <a16:creationId xmlns:a16="http://schemas.microsoft.com/office/drawing/2014/main" id="{C365F530-6069-69CF-131F-5F1164CABF68}"/>
              </a:ext>
            </a:extLst>
          </p:cNvPr>
          <p:cNvSpPr>
            <a:spLocks noGrp="1"/>
          </p:cNvSpPr>
          <p:nvPr>
            <p:ph sz="quarter" idx="14"/>
          </p:nvPr>
        </p:nvSpPr>
        <p:spPr/>
        <p:txBody>
          <a:bodyPr/>
          <a:lstStyle/>
          <a:p>
            <a:pPr marL="0" lvl="1" indent="0">
              <a:buNone/>
            </a:pPr>
            <a:r>
              <a:rPr lang="en-US" dirty="0"/>
              <a:t>Chlorophyll</a:t>
            </a:r>
          </a:p>
          <a:p>
            <a:pPr indent="0"/>
            <a:r>
              <a:rPr lang="en-US" dirty="0">
                <a:latin typeface="+mn-lt"/>
                <a:cs typeface="+mn-lt"/>
              </a:rPr>
              <a:t>Chlorophyll is the green pigment that captures sunlight. Its energy excites electrons, beginning the light-driven reactions that power photosynthesis.</a:t>
            </a:r>
          </a:p>
        </p:txBody>
      </p:sp>
      <p:sp>
        <p:nvSpPr>
          <p:cNvPr id="4" name="canvas-v-c3r1-w21h70">
            <a:extLst>
              <a:ext uri="{FF2B5EF4-FFF2-40B4-BE49-F238E27FC236}">
                <a16:creationId xmlns:a16="http://schemas.microsoft.com/office/drawing/2014/main" id="{F0F0BC6A-A2A7-2F60-F798-6AFADAF13710}"/>
              </a:ext>
            </a:extLst>
          </p:cNvPr>
          <p:cNvSpPr>
            <a:spLocks noGrp="1"/>
          </p:cNvSpPr>
          <p:nvPr>
            <p:ph sz="quarter" idx="15"/>
          </p:nvPr>
        </p:nvSpPr>
        <p:spPr/>
        <p:txBody>
          <a:bodyPr/>
          <a:lstStyle/>
          <a:p>
            <a:pPr marL="0" lvl="1" indent="0">
              <a:buNone/>
            </a:pPr>
            <a:r>
              <a:rPr lang="en-US" dirty="0"/>
              <a:t>Glucose</a:t>
            </a:r>
          </a:p>
          <a:p>
            <a:pPr indent="0"/>
            <a:r>
              <a:rPr lang="en-US" dirty="0">
                <a:latin typeface="+mn-lt"/>
                <a:cs typeface="+mn-lt"/>
              </a:rPr>
              <a:t>Glucose is an energy-rich sugar produced from carbon dioxide. Plants use it for fuel, growth, storage, and building new tissues.</a:t>
            </a:r>
          </a:p>
        </p:txBody>
      </p:sp>
      <p:sp>
        <p:nvSpPr>
          <p:cNvPr id="5" name="Title 4">
            <a:extLst>
              <a:ext uri="{FF2B5EF4-FFF2-40B4-BE49-F238E27FC236}">
                <a16:creationId xmlns:a16="http://schemas.microsoft.com/office/drawing/2014/main" id="{46F5C446-7E31-0001-559B-DAD048D7BB02}"/>
              </a:ext>
            </a:extLst>
          </p:cNvPr>
          <p:cNvSpPr>
            <a:spLocks noGrp="1"/>
          </p:cNvSpPr>
          <p:nvPr>
            <p:ph type="title"/>
          </p:nvPr>
        </p:nvSpPr>
        <p:spPr/>
        <p:txBody>
          <a:bodyPr/>
          <a:lstStyle/>
          <a:p>
            <a:r>
              <a:rPr lang="en-US" b="0" cap="none" dirty="0"/>
              <a:t>Core Vocabulary</a:t>
            </a:r>
          </a:p>
        </p:txBody>
      </p:sp>
      <p:sp>
        <p:nvSpPr>
          <p:cNvPr id="6" name="canvas-v-c4r1-w21h70">
            <a:extLst>
              <a:ext uri="{FF2B5EF4-FFF2-40B4-BE49-F238E27FC236}">
                <a16:creationId xmlns:a16="http://schemas.microsoft.com/office/drawing/2014/main" id="{2813348C-DD85-B1B3-DE21-210BE2B18FEF}"/>
              </a:ext>
            </a:extLst>
          </p:cNvPr>
          <p:cNvSpPr>
            <a:spLocks noGrp="1"/>
          </p:cNvSpPr>
          <p:nvPr>
            <p:ph sz="quarter" idx="16"/>
          </p:nvPr>
        </p:nvSpPr>
        <p:spPr/>
        <p:txBody>
          <a:bodyPr/>
          <a:lstStyle/>
          <a:p>
            <a:pPr marL="0" lvl="1" indent="0">
              <a:buNone/>
            </a:pPr>
            <a:r>
              <a:rPr lang="en-US" dirty="0"/>
              <a:t>Stomata</a:t>
            </a:r>
          </a:p>
          <a:p>
            <a:pPr indent="0"/>
            <a:r>
              <a:rPr lang="en-US" dirty="0">
                <a:latin typeface="+mn-lt"/>
                <a:cs typeface="+mn-lt"/>
              </a:rPr>
              <a:t>Stomata are tiny leaf pores that admit carbon dioxide. They also release oxygen and regulate water loss as photosynthesis proceeds.</a:t>
            </a:r>
          </a:p>
        </p:txBody>
      </p:sp>
    </p:spTree>
    <p:extLst>
      <p:ext uri="{BB962C8B-B14F-4D97-AF65-F5344CB8AC3E}">
        <p14:creationId xmlns:p14="http://schemas.microsoft.com/office/powerpoint/2010/main" val="354286848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anvas-h-c2r1-w50h70"/>
          <p:cNvPicPr>
            <a:picLocks noGrp="1" noChangeAspect="1"/>
          </p:cNvPicPr>
          <p:nvPr>
            <p:ph sz="quarter" idx="13"/>
          </p:nvPr>
        </p:nvPicPr>
        <p:blipFill>
          <a:blip r:embed="rId2"/>
          <a:srcRect l="6440" r="6440"/>
          <a:stretch>
            <a:fillRect/>
          </a:stretch>
        </p:blipFill>
        <p:spPr>
          <a:xfrm>
            <a:off x="6203951" y="1490310"/>
            <a:ext cx="5400674" cy="4782137"/>
          </a:xfrm>
          <a:prstGeom prst="rect">
            <a:avLst/>
          </a:prstGeom>
        </p:spPr>
      </p:pic>
      <p:sp>
        <p:nvSpPr>
          <p:cNvPr id="3" name="canvas-h-c1r1-w50h70">
            <a:extLst>
              <a:ext uri="{FF2B5EF4-FFF2-40B4-BE49-F238E27FC236}">
                <a16:creationId xmlns:a16="http://schemas.microsoft.com/office/drawing/2014/main" id="{93288008-1BBA-0826-FF5B-ADDF6D7B1182}"/>
              </a:ext>
            </a:extLst>
          </p:cNvPr>
          <p:cNvSpPr>
            <a:spLocks noGrp="1"/>
          </p:cNvSpPr>
          <p:nvPr>
            <p:ph sz="quarter" idx="14"/>
          </p:nvPr>
        </p:nvSpPr>
        <p:spPr/>
        <p:txBody>
          <a:bodyPr/>
          <a:lstStyle/>
          <a:p>
            <a:pPr indent="0"/>
            <a:r>
              <a:rPr lang="en-US" dirty="0">
                <a:latin typeface="+mn-lt"/>
                <a:cs typeface="+mn-lt"/>
              </a:rPr>
              <a:t>van Helmont shows plant mass largely comes from water, not soil</a:t>
            </a:r>
          </a:p>
          <a:p>
            <a:pPr indent="0"/>
            <a:r>
              <a:rPr lang="en-US" dirty="0">
                <a:latin typeface="+mn-lt"/>
                <a:cs typeface="+mn-lt"/>
              </a:rPr>
              <a:t>Priestley demonstrates that plants restore air altered by burning candles</a:t>
            </a:r>
          </a:p>
          <a:p>
            <a:pPr indent="0"/>
            <a:r>
              <a:rPr lang="en-US" dirty="0">
                <a:latin typeface="+mn-lt"/>
                <a:cs typeface="+mn-lt"/>
              </a:rPr>
              <a:t>Ingenhousz finds that green plants release oxygen only in light</a:t>
            </a:r>
          </a:p>
          <a:p>
            <a:pPr indent="0"/>
            <a:r>
              <a:rPr lang="en-US" dirty="0">
                <a:latin typeface="+mn-lt"/>
                <a:cs typeface="+mn-lt"/>
              </a:rPr>
              <a:t>Sachs links starch formation in leaves to illuminated green tissues</a:t>
            </a:r>
          </a:p>
          <a:p>
            <a:pPr indent="0"/>
            <a:r>
              <a:rPr lang="en-US" dirty="0">
                <a:latin typeface="+mn-lt"/>
                <a:cs typeface="+mn-lt"/>
              </a:rPr>
              <a:t>s</a:t>
            </a:r>
          </a:p>
          <a:p>
            <a:pPr indent="0"/>
            <a:r>
              <a:rPr lang="en-US" dirty="0">
                <a:latin typeface="+mn-lt"/>
                <a:cs typeface="+mn-lt"/>
              </a:rPr>
              <a:t>Modern research connects gas exchange and light capture to cellular reactions</a:t>
            </a:r>
          </a:p>
        </p:txBody>
      </p:sp>
      <p:sp>
        <p:nvSpPr>
          <p:cNvPr id="4" name="Title 3">
            <a:extLst>
              <a:ext uri="{FF2B5EF4-FFF2-40B4-BE49-F238E27FC236}">
                <a16:creationId xmlns:a16="http://schemas.microsoft.com/office/drawing/2014/main" id="{5F4CC30F-83D8-39CD-EDB6-840BA5DABEE9}"/>
              </a:ext>
            </a:extLst>
          </p:cNvPr>
          <p:cNvSpPr>
            <a:spLocks noGrp="1"/>
          </p:cNvSpPr>
          <p:nvPr>
            <p:ph type="title"/>
          </p:nvPr>
        </p:nvSpPr>
        <p:spPr/>
        <p:txBody>
          <a:bodyPr/>
          <a:lstStyle/>
          <a:p>
            <a:r>
              <a:rPr lang="en-US" b="0" cap="none" dirty="0"/>
              <a:t>Discovery Timeline</a:t>
            </a:r>
          </a:p>
        </p:txBody>
      </p:sp>
    </p:spTree>
    <p:extLst>
      <p:ext uri="{BB962C8B-B14F-4D97-AF65-F5344CB8AC3E}">
        <p14:creationId xmlns:p14="http://schemas.microsoft.com/office/powerpoint/2010/main" val="111093696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h-c2r1-w50h70">
            <a:extLst>
              <a:ext uri="{FF2B5EF4-FFF2-40B4-BE49-F238E27FC236}">
                <a16:creationId xmlns:a16="http://schemas.microsoft.com/office/drawing/2014/main" id="{AF2A92EA-59F9-4A5B-EB38-27A31BD3D1D1}"/>
              </a:ext>
            </a:extLst>
          </p:cNvPr>
          <p:cNvSpPr>
            <a:spLocks noGrp="1"/>
          </p:cNvSpPr>
          <p:nvPr>
            <p:ph sz="quarter" idx="13"/>
          </p:nvPr>
        </p:nvSpPr>
        <p:spPr/>
        <p:txBody>
          <a:bodyPr/>
          <a:lstStyle/>
          <a:p>
            <a:pPr marL="0" lvl="1" indent="0">
              <a:buNone/>
            </a:pPr>
            <a:r>
              <a:rPr lang="en-US" dirty="0"/>
              <a:t>The Calvin cycle</a:t>
            </a:r>
          </a:p>
          <a:p>
            <a:pPr marL="342900" indent="-342900">
              <a:buFont typeface="Arial" panose="020B0604020202020204" charset="0"/>
              <a:buChar char="•"/>
            </a:pPr>
            <a:r>
              <a:rPr lang="en-US" dirty="0"/>
              <a:t>Occurs in the stroma, the fluid-filled region surrounding thylakoid membranes.</a:t>
            </a:r>
          </a:p>
          <a:p>
            <a:pPr marL="342900" indent="-342900">
              <a:buFont typeface="Arial" panose="020B0604020202020204" charset="0"/>
              <a:buChar char="•"/>
            </a:pPr>
            <a:r>
              <a:rPr lang="en-US" dirty="0"/>
              <a:t>Uses ATP and NADPH from the light reactions to power carbon dioxide fixation.</a:t>
            </a:r>
          </a:p>
          <a:p>
            <a:pPr marL="342900" indent="-342900">
              <a:buFont typeface="Arial" panose="020B0604020202020204" charset="0"/>
              <a:buChar char="•"/>
            </a:pPr>
            <a:r>
              <a:rPr lang="en-US" dirty="0"/>
              <a:t>Builds small carbon compounds that are rearranged into sugars and other organic molecules.</a:t>
            </a:r>
          </a:p>
          <a:p>
            <a:pPr marL="342900" indent="-342900">
              <a:buFont typeface="Arial" panose="020B0604020202020204" charset="0"/>
              <a:buChar char="•"/>
            </a:pPr>
            <a:r>
              <a:rPr lang="en-US" dirty="0"/>
              <a:t>Regenerates the starting carbon acceptor so the cycle can continue processing CO₂.</a:t>
            </a:r>
          </a:p>
          <a:p>
            <a:pPr marL="342900" indent="-342900">
              <a:buFont typeface="Arial" panose="020B0604020202020204" charset="0"/>
              <a:buChar char="•"/>
            </a:pPr>
            <a:r>
              <a:rPr lang="en-US" dirty="0"/>
              <a:t>Does not absorb light directly, yet relies on energy made during illuminated reactions.</a:t>
            </a:r>
          </a:p>
        </p:txBody>
      </p:sp>
      <p:sp>
        <p:nvSpPr>
          <p:cNvPr id="3" name="canvas-h-c1r1-w50h70">
            <a:extLst>
              <a:ext uri="{FF2B5EF4-FFF2-40B4-BE49-F238E27FC236}">
                <a16:creationId xmlns:a16="http://schemas.microsoft.com/office/drawing/2014/main" id="{93288008-1BBA-0826-FF5B-ADDF6D7B1182}"/>
              </a:ext>
            </a:extLst>
          </p:cNvPr>
          <p:cNvSpPr>
            <a:spLocks noGrp="1"/>
          </p:cNvSpPr>
          <p:nvPr>
            <p:ph sz="quarter" idx="14"/>
          </p:nvPr>
        </p:nvSpPr>
        <p:spPr/>
        <p:txBody>
          <a:bodyPr/>
          <a:lstStyle/>
          <a:p>
            <a:pPr marL="0" lvl="1" indent="0">
              <a:buNone/>
            </a:pPr>
            <a:r>
              <a:rPr lang="en-US" dirty="0"/>
              <a:t>Light-dependent reactions</a:t>
            </a:r>
          </a:p>
          <a:p>
            <a:pPr marL="342900" indent="-342900">
              <a:buFont typeface="Arial" panose="020B0604020202020204" charset="0"/>
              <a:buChar char="•"/>
            </a:pPr>
            <a:r>
              <a:rPr lang="en-US" dirty="0"/>
              <a:t>Capture sunlight in thylakoid membranes, the chloroplast’s internal membrane network.</a:t>
            </a:r>
          </a:p>
          <a:p>
            <a:pPr marL="342900" indent="-342900">
              <a:buFont typeface="Arial" panose="020B0604020202020204" charset="0"/>
              <a:buChar char="•"/>
            </a:pPr>
            <a:r>
              <a:rPr lang="en-US" dirty="0"/>
              <a:t>Use water as an electron source, releasing oxygen as a byproduct.</a:t>
            </a:r>
          </a:p>
          <a:p>
            <a:pPr marL="342900" indent="-342900">
              <a:buFont typeface="Arial" panose="020B0604020202020204" charset="0"/>
              <a:buChar char="•"/>
            </a:pPr>
            <a:r>
              <a:rPr lang="en-US" dirty="0"/>
              <a:t>Convert absorbed light energy into ATP and NADPH, two temporary energy carriers.</a:t>
            </a:r>
          </a:p>
          <a:p>
            <a:pPr marL="342900" indent="-342900">
              <a:buFont typeface="Arial" panose="020B0604020202020204" charset="0"/>
              <a:buChar char="•"/>
            </a:pPr>
            <a:r>
              <a:rPr lang="en-US" dirty="0"/>
              <a:t>Supply the chemical energy and reducing power needed for carbon fixation.</a:t>
            </a:r>
          </a:p>
          <a:p>
            <a:pPr marL="342900" indent="-342900">
              <a:buFont typeface="Arial" panose="020B0604020202020204" charset="0"/>
              <a:buChar char="•"/>
            </a:pPr>
            <a:r>
              <a:rPr lang="en-US" dirty="0"/>
              <a:t>Depend directly on light, so their output rises and falls with available illumination.</a:t>
            </a:r>
          </a:p>
        </p:txBody>
      </p:sp>
      <p:sp>
        <p:nvSpPr>
          <p:cNvPr id="4" name="Title 3">
            <a:extLst>
              <a:ext uri="{FF2B5EF4-FFF2-40B4-BE49-F238E27FC236}">
                <a16:creationId xmlns:a16="http://schemas.microsoft.com/office/drawing/2014/main" id="{5F4CC30F-83D8-39CD-EDB6-840BA5DABEE9}"/>
              </a:ext>
            </a:extLst>
          </p:cNvPr>
          <p:cNvSpPr>
            <a:spLocks noGrp="1"/>
          </p:cNvSpPr>
          <p:nvPr>
            <p:ph type="title"/>
          </p:nvPr>
        </p:nvSpPr>
        <p:spPr/>
        <p:txBody>
          <a:bodyPr/>
          <a:lstStyle/>
          <a:p>
            <a:r>
              <a:rPr lang="en-US" b="0" cap="none" dirty="0"/>
              <a:t>Two Reaction Stages</a:t>
            </a:r>
          </a:p>
        </p:txBody>
      </p:sp>
    </p:spTree>
    <p:extLst>
      <p:ext uri="{BB962C8B-B14F-4D97-AF65-F5344CB8AC3E}">
        <p14:creationId xmlns:p14="http://schemas.microsoft.com/office/powerpoint/2010/main" val="111093696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v-c2r1-w29h70">
            <a:extLst>
              <a:ext uri="{FF2B5EF4-FFF2-40B4-BE49-F238E27FC236}">
                <a16:creationId xmlns:a16="http://schemas.microsoft.com/office/drawing/2014/main" id="{C8AC8269-EFC5-1B34-19D7-D6E30333685F}"/>
              </a:ext>
            </a:extLst>
          </p:cNvPr>
          <p:cNvSpPr>
            <a:spLocks noGrp="1"/>
          </p:cNvSpPr>
          <p:nvPr>
            <p:ph sz="quarter" idx="13"/>
          </p:nvPr>
        </p:nvSpPr>
        <p:spPr/>
        <p:txBody>
          <a:bodyPr/>
          <a:lstStyle/>
          <a:p>
            <a:pPr marL="0" lvl="1" indent="0">
              <a:buNone/>
            </a:pPr>
            <a:r>
              <a:rPr lang="en-US" dirty="0"/>
              <a:t>Thylakoids</a:t>
            </a:r>
          </a:p>
          <a:p>
            <a:pPr indent="0"/>
            <a:r>
              <a:rPr lang="en-US" dirty="0">
                <a:latin typeface="+mn-lt"/>
                <a:cs typeface="+mn-lt"/>
              </a:rPr>
              <a:t>Thylakoids are flattened membrane sacs arranged in stacks called grana. Their chlorophyll pigments capture light, while embedded protein complexes transfer electrons and build a proton gradient. This membrane workspace produces ATP and NADPH, the energy carriers that power carbon fixation.</a:t>
            </a:r>
          </a:p>
        </p:txBody>
      </p:sp>
      <p:pic>
        <p:nvPicPr>
          <p:cNvPr id="3" name="canvas-v-c1r1-w29h70"/>
          <p:cNvPicPr>
            <a:picLocks noGrp="1" noChangeAspect="1"/>
          </p:cNvPicPr>
          <p:nvPr>
            <p:ph sz="quarter" idx="14"/>
          </p:nvPr>
        </p:nvPicPr>
        <p:blipFill>
          <a:blip r:embed="rId2"/>
          <a:srcRect l="320" r="320"/>
          <a:stretch>
            <a:fillRect/>
          </a:stretch>
        </p:blipFill>
        <p:spPr>
          <a:xfrm>
            <a:off x="587376" y="1484434"/>
            <a:ext cx="3529012" cy="4787142"/>
          </a:xfrm>
          <a:prstGeom prst="rect">
            <a:avLst/>
          </a:prstGeom>
        </p:spPr>
      </p:pic>
      <p:sp>
        <p:nvSpPr>
          <p:cNvPr id="4" name="canvas-v-c3r1-w29h70">
            <a:extLst>
              <a:ext uri="{FF2B5EF4-FFF2-40B4-BE49-F238E27FC236}">
                <a16:creationId xmlns:a16="http://schemas.microsoft.com/office/drawing/2014/main" id="{68AFB61A-EA05-4CA8-E037-3765567C6B07}"/>
              </a:ext>
            </a:extLst>
          </p:cNvPr>
          <p:cNvSpPr>
            <a:spLocks noGrp="1"/>
          </p:cNvSpPr>
          <p:nvPr>
            <p:ph sz="quarter" idx="15"/>
          </p:nvPr>
        </p:nvSpPr>
        <p:spPr/>
        <p:txBody>
          <a:bodyPr/>
          <a:lstStyle/>
          <a:p>
            <a:pPr marL="0" lvl="1" indent="0">
              <a:buNone/>
            </a:pPr>
            <a:r>
              <a:rPr lang="en-US" dirty="0"/>
              <a:t>Stroma</a:t>
            </a:r>
          </a:p>
          <a:p>
            <a:pPr indent="0"/>
            <a:r>
              <a:rPr lang="en-US" dirty="0">
                <a:latin typeface="+mn-lt"/>
                <a:cs typeface="+mn-lt"/>
              </a:rPr>
              <a:t>The stroma is the fluid-filled space surrounding the thylakoids. Here, enzymes use ATP and NADPH to combine carbon dioxide into carbohydrate-building molecules through the Calvin cycle. This compartment links captured light energy to the synthesis of sugars that support plant growth.</a:t>
            </a:r>
          </a:p>
        </p:txBody>
      </p:sp>
      <p:sp>
        <p:nvSpPr>
          <p:cNvPr id="5" name="Title 4">
            <a:extLst>
              <a:ext uri="{FF2B5EF4-FFF2-40B4-BE49-F238E27FC236}">
                <a16:creationId xmlns:a16="http://schemas.microsoft.com/office/drawing/2014/main" id="{6292F917-01EE-6BBB-5297-6130FC124C75}"/>
              </a:ext>
            </a:extLst>
          </p:cNvPr>
          <p:cNvSpPr>
            <a:spLocks noGrp="1"/>
          </p:cNvSpPr>
          <p:nvPr>
            <p:ph type="title"/>
          </p:nvPr>
        </p:nvSpPr>
        <p:spPr/>
        <p:txBody>
          <a:bodyPr/>
          <a:lstStyle/>
          <a:p>
            <a:r>
              <a:rPr lang="en-US" b="0" cap="none" dirty="0"/>
              <a:t>Chloroplast Workspace</a:t>
            </a:r>
          </a:p>
        </p:txBody>
      </p:sp>
    </p:spTree>
    <p:extLst>
      <p:ext uri="{BB962C8B-B14F-4D97-AF65-F5344CB8AC3E}">
        <p14:creationId xmlns:p14="http://schemas.microsoft.com/office/powerpoint/2010/main" val="128272726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v-c2r1-w29h70">
            <a:extLst>
              <a:ext uri="{FF2B5EF4-FFF2-40B4-BE49-F238E27FC236}">
                <a16:creationId xmlns:a16="http://schemas.microsoft.com/office/drawing/2014/main" id="{C8AC8269-EFC5-1B34-19D7-D6E30333685F}"/>
              </a:ext>
            </a:extLst>
          </p:cNvPr>
          <p:cNvSpPr>
            <a:spLocks noGrp="1"/>
          </p:cNvSpPr>
          <p:nvPr>
            <p:ph sz="quarter" idx="13"/>
          </p:nvPr>
        </p:nvSpPr>
        <p:spPr/>
        <p:txBody>
          <a:bodyPr/>
          <a:lstStyle/>
          <a:p>
            <a:pPr marL="0" lvl="1" indent="0">
              <a:buNone/>
            </a:pPr>
            <a:r>
              <a:rPr lang="en-US" dirty="0"/>
              <a:t>Energy carriers</a:t>
            </a:r>
          </a:p>
          <a:p>
            <a:pPr indent="0"/>
            <a:r>
              <a:rPr lang="en-US" dirty="0">
                <a:latin typeface="+mn-lt"/>
                <a:cs typeface="+mn-lt"/>
              </a:rPr>
              <a:t>Electron transport uses the captured energy to build ATP and NADPH. ATP supplies immediate energy for cellular work, while NADPH carries high-energy electrons that can power the construction of sugar molecules.</a:t>
            </a:r>
          </a:p>
        </p:txBody>
      </p:sp>
      <p:sp>
        <p:nvSpPr>
          <p:cNvPr id="3" name="canvas-v-c1r1-w29h70">
            <a:extLst>
              <a:ext uri="{FF2B5EF4-FFF2-40B4-BE49-F238E27FC236}">
                <a16:creationId xmlns:a16="http://schemas.microsoft.com/office/drawing/2014/main" id="{EEA6E06B-0E00-2645-47C6-B2B3CB1A249D}"/>
              </a:ext>
            </a:extLst>
          </p:cNvPr>
          <p:cNvSpPr>
            <a:spLocks noGrp="1"/>
          </p:cNvSpPr>
          <p:nvPr>
            <p:ph sz="quarter" idx="14"/>
          </p:nvPr>
        </p:nvSpPr>
        <p:spPr/>
        <p:txBody>
          <a:bodyPr/>
          <a:lstStyle/>
          <a:p>
            <a:pPr marL="0" lvl="1" indent="0">
              <a:buNone/>
            </a:pPr>
            <a:r>
              <a:rPr lang="en-US" dirty="0"/>
              <a:t>Light energy</a:t>
            </a:r>
          </a:p>
          <a:p>
            <a:pPr indent="0"/>
            <a:r>
              <a:rPr lang="en-US" dirty="0">
                <a:latin typeface="+mn-lt"/>
                <a:cs typeface="+mn-lt"/>
              </a:rPr>
              <a:t>Light energy absorbed by chlorophyll raises electrons to a higher-energy state. Specialized proteins capture these excited electrons instead of letting the energy dissipate as heat, beginning the conversion of sunlight into usable chemical potential.</a:t>
            </a:r>
          </a:p>
        </p:txBody>
      </p:sp>
      <p:sp>
        <p:nvSpPr>
          <p:cNvPr id="4" name="canvas-v-c3r1-w29h70">
            <a:extLst>
              <a:ext uri="{FF2B5EF4-FFF2-40B4-BE49-F238E27FC236}">
                <a16:creationId xmlns:a16="http://schemas.microsoft.com/office/drawing/2014/main" id="{68AFB61A-EA05-4CA8-E037-3765567C6B07}"/>
              </a:ext>
            </a:extLst>
          </p:cNvPr>
          <p:cNvSpPr>
            <a:spLocks noGrp="1"/>
          </p:cNvSpPr>
          <p:nvPr>
            <p:ph sz="quarter" idx="15"/>
          </p:nvPr>
        </p:nvSpPr>
        <p:spPr/>
        <p:txBody>
          <a:bodyPr/>
          <a:lstStyle/>
          <a:p>
            <a:pPr marL="0" lvl="1" indent="0">
              <a:buNone/>
            </a:pPr>
            <a:r>
              <a:rPr lang="en-US" dirty="0"/>
              <a:t>Carbon fixation</a:t>
            </a:r>
          </a:p>
          <a:p>
            <a:pPr indent="0"/>
            <a:r>
              <a:rPr lang="en-US" dirty="0">
                <a:latin typeface="+mn-lt"/>
                <a:cs typeface="+mn-lt"/>
              </a:rPr>
              <a:t>ATP and NADPH transfer their stored energy to carbon fixation, where carbon dioxide is assembled into carbohydrate. The resulting sugars preserve solar energy in chemical bonds and provide material for plant growth, storage, and metabolism.</a:t>
            </a:r>
          </a:p>
        </p:txBody>
      </p:sp>
      <p:sp>
        <p:nvSpPr>
          <p:cNvPr id="5" name="Title 4">
            <a:extLst>
              <a:ext uri="{FF2B5EF4-FFF2-40B4-BE49-F238E27FC236}">
                <a16:creationId xmlns:a16="http://schemas.microsoft.com/office/drawing/2014/main" id="{6292F917-01EE-6BBB-5297-6130FC124C75}"/>
              </a:ext>
            </a:extLst>
          </p:cNvPr>
          <p:cNvSpPr>
            <a:spLocks noGrp="1"/>
          </p:cNvSpPr>
          <p:nvPr>
            <p:ph type="title"/>
          </p:nvPr>
        </p:nvSpPr>
        <p:spPr/>
        <p:txBody>
          <a:bodyPr/>
          <a:lstStyle/>
          <a:p>
            <a:r>
              <a:rPr lang="en-US" b="0" cap="none" dirty="0"/>
              <a:t>Chemical Energy Flow</a:t>
            </a:r>
          </a:p>
        </p:txBody>
      </p:sp>
    </p:spTree>
    <p:extLst>
      <p:ext uri="{BB962C8B-B14F-4D97-AF65-F5344CB8AC3E}">
        <p14:creationId xmlns:p14="http://schemas.microsoft.com/office/powerpoint/2010/main" val="128272726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h-c2r1-w50h70">
            <a:extLst>
              <a:ext uri="{FF2B5EF4-FFF2-40B4-BE49-F238E27FC236}">
                <a16:creationId xmlns:a16="http://schemas.microsoft.com/office/drawing/2014/main" id="{AF2A92EA-59F9-4A5B-EB38-27A31BD3D1D1}"/>
              </a:ext>
            </a:extLst>
          </p:cNvPr>
          <p:cNvSpPr>
            <a:spLocks noGrp="1"/>
          </p:cNvSpPr>
          <p:nvPr>
            <p:ph sz="quarter" idx="13"/>
          </p:nvPr>
        </p:nvSpPr>
        <p:spPr/>
        <p:txBody>
          <a:bodyPr/>
          <a:lstStyle/>
          <a:p>
            <a:pPr indent="0"/>
            <a:r>
              <a:rPr lang="en-US" dirty="0">
                <a:latin typeface="+mn-lt"/>
                <a:cs typeface="+mn-lt"/>
              </a:rPr>
              <a:t>Chlorophyll pigments capture blue and red wavelengths most effectively, supplying the energy that initiates photosynthesis. Absorption is weaker across much of the green region, so more green light is reflected or transmitted through the leaf. That reflected light is what gives healthy foliage its familiar green appearance. The contrast also explains why light sources rich in blue and red wavelengths are often favored when researchers study plant growth responses.</a:t>
            </a:r>
          </a:p>
        </p:txBody>
      </p:sp>
      <p:graphicFrame>
        <p:nvGraphicFramePr>
          <p:cNvPr id="3" name="canvas-h-c1r1-w50h70"/>
          <p:cNvGraphicFramePr>
            <a:graphicFrameLocks noGrp="1"/>
          </p:cNvGraphicFramePr>
          <p:nvPr>
            <p:ph sz="quarter" idx="14"/>
          </p:nvPr>
        </p:nvGraphicFramePr>
        <p:xfrm>
          <a:off x="587376" y="1490310"/>
          <a:ext cx="5400674" cy="478126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5F4CC30F-83D8-39CD-EDB6-840BA5DABEE9}"/>
              </a:ext>
            </a:extLst>
          </p:cNvPr>
          <p:cNvSpPr>
            <a:spLocks noGrp="1"/>
          </p:cNvSpPr>
          <p:nvPr>
            <p:ph type="title"/>
          </p:nvPr>
        </p:nvSpPr>
        <p:spPr/>
        <p:txBody>
          <a:bodyPr/>
          <a:lstStyle/>
          <a:p>
            <a:r>
              <a:rPr lang="en-US" b="0" cap="none" dirty="0"/>
              <a:t>Absorption Evidence</a:t>
            </a:r>
          </a:p>
        </p:txBody>
      </p:sp>
    </p:spTree>
    <p:extLst>
      <p:ext uri="{BB962C8B-B14F-4D97-AF65-F5344CB8AC3E}">
        <p14:creationId xmlns:p14="http://schemas.microsoft.com/office/powerpoint/2010/main" val="111093696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4D900-BB20-00E5-864F-33882F9014EB}"/>
              </a:ext>
            </a:extLst>
          </p:cNvPr>
          <p:cNvSpPr>
            <a:spLocks noGrp="1"/>
          </p:cNvSpPr>
          <p:nvPr>
            <p:ph type="title"/>
          </p:nvPr>
        </p:nvSpPr>
        <p:spPr/>
        <p:txBody>
          <a:bodyPr/>
          <a:lstStyle/>
          <a:p>
            <a:r>
              <a:rPr lang="en-US" b="0" cap="none" dirty="0"/>
              <a:t>Equation Accounting</a:t>
            </a:r>
          </a:p>
        </p:txBody>
      </p:sp>
      <p:sp>
        <p:nvSpPr>
          <p:cNvPr id="3" name="canvas-h-c1r2-w29h33">
            <a:extLst>
              <a:ext uri="{FF2B5EF4-FFF2-40B4-BE49-F238E27FC236}">
                <a16:creationId xmlns:a16="http://schemas.microsoft.com/office/drawing/2014/main" id="{DF08A438-3630-DFEB-8416-AB46C2449A7E}"/>
              </a:ext>
            </a:extLst>
          </p:cNvPr>
          <p:cNvSpPr>
            <a:spLocks noGrp="1"/>
          </p:cNvSpPr>
          <p:nvPr>
            <p:ph sz="quarter" idx="18"/>
          </p:nvPr>
        </p:nvSpPr>
        <p:spPr/>
        <p:txBody>
          <a:bodyPr/>
          <a:lstStyle/>
          <a:p>
            <a:pPr marL="0" lvl="1" indent="0">
              <a:buNone/>
            </a:pPr>
            <a:r>
              <a:rPr lang="en-US" dirty="0"/>
              <a:t>Carbon Dioxide</a:t>
            </a:r>
          </a:p>
          <a:p>
            <a:pPr indent="0"/>
            <a:r>
              <a:rPr lang="en-US" dirty="0">
                <a:latin typeface="+mn-lt"/>
                <a:cs typeface="+mn-lt"/>
              </a:rPr>
              <a:t>Six carbon dioxide molecules supply the six carbon atoms needed to build one glucose molecule during photosynthesis.</a:t>
            </a:r>
          </a:p>
        </p:txBody>
      </p:sp>
      <p:sp>
        <p:nvSpPr>
          <p:cNvPr id="4" name="canvas-h-c2r2-w29h33">
            <a:extLst>
              <a:ext uri="{FF2B5EF4-FFF2-40B4-BE49-F238E27FC236}">
                <a16:creationId xmlns:a16="http://schemas.microsoft.com/office/drawing/2014/main" id="{A699894C-326A-F8B6-3BF6-A784F8DE40E8}"/>
              </a:ext>
            </a:extLst>
          </p:cNvPr>
          <p:cNvSpPr>
            <a:spLocks noGrp="1"/>
          </p:cNvSpPr>
          <p:nvPr>
            <p:ph sz="quarter" idx="19"/>
          </p:nvPr>
        </p:nvSpPr>
        <p:spPr/>
        <p:txBody>
          <a:bodyPr/>
          <a:lstStyle/>
          <a:p>
            <a:pPr marL="0" lvl="1" indent="0">
              <a:buNone/>
            </a:pPr>
            <a:r>
              <a:rPr lang="en-US" dirty="0"/>
              <a:t>Water Input</a:t>
            </a:r>
          </a:p>
          <a:p>
            <a:pPr indent="0"/>
            <a:r>
              <a:rPr lang="en-US" dirty="0">
                <a:latin typeface="+mn-lt"/>
                <a:cs typeface="+mn-lt"/>
              </a:rPr>
              <a:t>Six water molecules provide hydrogen and electrons, while oxygen atoms are released as molecular oxygen.</a:t>
            </a:r>
          </a:p>
        </p:txBody>
      </p:sp>
      <p:sp>
        <p:nvSpPr>
          <p:cNvPr id="5" name="canvas-h-c3r2-w29h33">
            <a:extLst>
              <a:ext uri="{FF2B5EF4-FFF2-40B4-BE49-F238E27FC236}">
                <a16:creationId xmlns:a16="http://schemas.microsoft.com/office/drawing/2014/main" id="{E4D952A0-B88D-9E24-C5C7-4170F6570001}"/>
              </a:ext>
            </a:extLst>
          </p:cNvPr>
          <p:cNvSpPr>
            <a:spLocks noGrp="1"/>
          </p:cNvSpPr>
          <p:nvPr>
            <p:ph sz="quarter" idx="36"/>
          </p:nvPr>
        </p:nvSpPr>
        <p:spPr/>
        <p:txBody>
          <a:bodyPr/>
          <a:lstStyle/>
          <a:p>
            <a:pPr marL="0" lvl="1" indent="0">
              <a:buNone/>
            </a:pPr>
            <a:r>
              <a:rPr lang="en-US" dirty="0"/>
              <a:t>Glucose Output</a:t>
            </a:r>
          </a:p>
          <a:p>
            <a:pPr indent="0"/>
            <a:r>
              <a:rPr lang="en-US" dirty="0">
                <a:latin typeface="+mn-lt"/>
                <a:cs typeface="+mn-lt"/>
              </a:rPr>
              <a:t>One glucose molecule stores captured light energy in chemical bonds, alongside six molecules of oxygen.</a:t>
            </a:r>
          </a:p>
        </p:txBody>
      </p:sp>
      <p:graphicFrame>
        <p:nvGraphicFramePr>
          <p:cNvPr id="6" name="canvas-h-c1r1-w29h33"/>
          <p:cNvGraphicFramePr>
            <a:graphicFrameLocks noGrp="1"/>
          </p:cNvGraphicFramePr>
          <p:nvPr>
            <p:ph sz="quarter" idx="37"/>
          </p:nvPr>
        </p:nvGraphicFramePr>
        <p:xfrm>
          <a:off x="587501" y="1484314"/>
          <a:ext cx="3529012"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canvas-h-c2r1-w29h33"/>
          <p:cNvGraphicFramePr>
            <a:graphicFrameLocks noGrp="1"/>
          </p:cNvGraphicFramePr>
          <p:nvPr>
            <p:ph sz="quarter" idx="38"/>
          </p:nvPr>
        </p:nvGraphicFramePr>
        <p:xfrm>
          <a:off x="4332288" y="1484313"/>
          <a:ext cx="3528850" cy="2286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canvas-h-c3r1-w29h33"/>
          <p:cNvGraphicFramePr>
            <a:graphicFrameLocks noGrp="1"/>
          </p:cNvGraphicFramePr>
          <p:nvPr>
            <p:ph sz="quarter" idx="39"/>
          </p:nvPr>
        </p:nvGraphicFramePr>
        <p:xfrm>
          <a:off x="8076264" y="1484313"/>
          <a:ext cx="3528850" cy="22860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154201134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v-c2r1-w29h70">
            <a:extLst>
              <a:ext uri="{FF2B5EF4-FFF2-40B4-BE49-F238E27FC236}">
                <a16:creationId xmlns:a16="http://schemas.microsoft.com/office/drawing/2014/main" id="{C8AC8269-EFC5-1B34-19D7-D6E30333685F}"/>
              </a:ext>
            </a:extLst>
          </p:cNvPr>
          <p:cNvSpPr>
            <a:spLocks noGrp="1"/>
          </p:cNvSpPr>
          <p:nvPr>
            <p:ph sz="quarter" idx="13"/>
          </p:nvPr>
        </p:nvSpPr>
        <p:spPr/>
        <p:txBody>
          <a:bodyPr/>
          <a:lstStyle/>
          <a:p>
            <a:pPr marL="0" lvl="1" indent="0">
              <a:buNone/>
            </a:pPr>
            <a:r>
              <a:rPr lang="en-US" dirty="0"/>
              <a:t>Carbon dioxide supply</a:t>
            </a:r>
          </a:p>
          <a:p>
            <a:pPr indent="0"/>
            <a:r>
              <a:rPr lang="en-US" dirty="0">
                <a:latin typeface="+mn-lt"/>
                <a:cs typeface="+mn-lt"/>
              </a:rPr>
              <a:t>Carbon dioxide is the raw material used to build sugars. When air movement is poor or stomata close to conserve water, less carbon dioxide reaches leaf cells. Raising carbon dioxide can increase photosynthesis only when light, temperature, and nutrients are already adequate.</a:t>
            </a:r>
          </a:p>
        </p:txBody>
      </p:sp>
      <p:sp>
        <p:nvSpPr>
          <p:cNvPr id="3" name="canvas-v-c1r1-w29h70">
            <a:extLst>
              <a:ext uri="{FF2B5EF4-FFF2-40B4-BE49-F238E27FC236}">
                <a16:creationId xmlns:a16="http://schemas.microsoft.com/office/drawing/2014/main" id="{EEA6E06B-0E00-2645-47C6-B2B3CB1A249D}"/>
              </a:ext>
            </a:extLst>
          </p:cNvPr>
          <p:cNvSpPr>
            <a:spLocks noGrp="1"/>
          </p:cNvSpPr>
          <p:nvPr>
            <p:ph sz="quarter" idx="14"/>
          </p:nvPr>
        </p:nvSpPr>
        <p:spPr/>
        <p:txBody>
          <a:bodyPr/>
          <a:lstStyle/>
          <a:p>
            <a:pPr marL="0" lvl="1" indent="0">
              <a:buNone/>
            </a:pPr>
            <a:r>
              <a:rPr lang="en-US" dirty="0"/>
              <a:t>Light availability</a:t>
            </a:r>
          </a:p>
          <a:p>
            <a:pPr indent="0"/>
            <a:r>
              <a:rPr lang="en-US" dirty="0">
                <a:latin typeface="+mn-lt"/>
                <a:cs typeface="+mn-lt"/>
              </a:rPr>
              <a:t>Light can limit photosynthesis when intensity is low, days are short, or leaves are shaded. As light increases, plants capture more energy until another requirement becomes scarce. Excessive light may also stress tissues if heat and water loss rise faster than the plant can respond.</a:t>
            </a:r>
          </a:p>
        </p:txBody>
      </p:sp>
      <p:sp>
        <p:nvSpPr>
          <p:cNvPr id="4" name="canvas-v-c3r1-w29h70">
            <a:extLst>
              <a:ext uri="{FF2B5EF4-FFF2-40B4-BE49-F238E27FC236}">
                <a16:creationId xmlns:a16="http://schemas.microsoft.com/office/drawing/2014/main" id="{68AFB61A-EA05-4CA8-E037-3765567C6B07}"/>
              </a:ext>
            </a:extLst>
          </p:cNvPr>
          <p:cNvSpPr>
            <a:spLocks noGrp="1"/>
          </p:cNvSpPr>
          <p:nvPr>
            <p:ph sz="quarter" idx="15"/>
          </p:nvPr>
        </p:nvSpPr>
        <p:spPr/>
        <p:txBody>
          <a:bodyPr/>
          <a:lstStyle/>
          <a:p>
            <a:pPr marL="0" lvl="1" indent="0">
              <a:buNone/>
            </a:pPr>
            <a:r>
              <a:rPr lang="en-US" dirty="0"/>
              <a:t>Temperature balance</a:t>
            </a:r>
          </a:p>
          <a:p>
            <a:pPr indent="0"/>
            <a:r>
              <a:rPr lang="en-US" dirty="0">
                <a:latin typeface="+mn-lt"/>
                <a:cs typeface="+mn-lt"/>
              </a:rPr>
              <a:t>Temperature affects the enzymes that drive carbon fixation. Cool conditions slow reactions, while excessive heat can disrupt enzymes and encourage stomata to close. The limiting factor changes with growing conditions, so improving one condition may reveal a different constraint.</a:t>
            </a:r>
          </a:p>
        </p:txBody>
      </p:sp>
      <p:sp>
        <p:nvSpPr>
          <p:cNvPr id="5" name="Title 4">
            <a:extLst>
              <a:ext uri="{FF2B5EF4-FFF2-40B4-BE49-F238E27FC236}">
                <a16:creationId xmlns:a16="http://schemas.microsoft.com/office/drawing/2014/main" id="{6292F917-01EE-6BBB-5297-6130FC124C75}"/>
              </a:ext>
            </a:extLst>
          </p:cNvPr>
          <p:cNvSpPr>
            <a:spLocks noGrp="1"/>
          </p:cNvSpPr>
          <p:nvPr>
            <p:ph type="title"/>
          </p:nvPr>
        </p:nvSpPr>
        <p:spPr/>
        <p:txBody>
          <a:bodyPr/>
          <a:lstStyle/>
          <a:p>
            <a:r>
              <a:rPr lang="en-US" b="0" cap="none" dirty="0"/>
              <a:t>Process Constraints</a:t>
            </a:r>
          </a:p>
        </p:txBody>
      </p:sp>
    </p:spTree>
    <p:extLst>
      <p:ext uri="{BB962C8B-B14F-4D97-AF65-F5344CB8AC3E}">
        <p14:creationId xmlns:p14="http://schemas.microsoft.com/office/powerpoint/2010/main" val="128272726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h-c2r1-w60h20"/>
          <p:cNvSpPr>
            <a:spLocks noGrp="1"/>
          </p:cNvSpPr>
          <p:nvPr>
            <p:ph sz="quarter" idx="14"/>
          </p:nvPr>
        </p:nvSpPr>
        <p:spPr/>
        <p:txBody>
          <a:bodyPr/>
          <a:lstStyle/>
          <a:p>
            <a:pPr marL="0" lvl="1" indent="0">
              <a:buNone/>
            </a:pPr>
            <a:r>
              <a:rPr lang="en-US" dirty="0"/>
              <a:t>Water availability</a:t>
            </a:r>
          </a:p>
          <a:p>
            <a:pPr indent="0"/>
            <a:r>
              <a:rPr lang="en-US" dirty="0">
                <a:latin typeface="+mn-lt"/>
                <a:cs typeface="+mn-lt"/>
              </a:rPr>
              <a:t>Dry soil limits water delivery to leaves, causing stomata to close and reducing the carbon dioxide available for photosynthesis.</a:t>
            </a:r>
          </a:p>
        </p:txBody>
      </p:sp>
      <p:sp>
        <p:nvSpPr>
          <p:cNvPr id="3" name="canvas-h-c2r2-w60h20"/>
          <p:cNvSpPr>
            <a:spLocks noGrp="1"/>
          </p:cNvSpPr>
          <p:nvPr>
            <p:ph sz="quarter" idx="18"/>
          </p:nvPr>
        </p:nvSpPr>
        <p:spPr/>
        <p:txBody>
          <a:bodyPr/>
          <a:lstStyle/>
          <a:p>
            <a:pPr marL="0" lvl="1" indent="0">
              <a:buNone/>
            </a:pPr>
            <a:r>
              <a:rPr lang="en-US" dirty="0"/>
              <a:t>Heat stress</a:t>
            </a:r>
          </a:p>
          <a:p>
            <a:pPr indent="0"/>
            <a:r>
              <a:rPr lang="en-US" dirty="0">
                <a:latin typeface="+mn-lt"/>
                <a:cs typeface="+mn-lt"/>
              </a:rPr>
              <a:t>Excessive heat can damage photosynthetic enzymes and increase water loss, so energy capture falls even under bright light.</a:t>
            </a:r>
          </a:p>
        </p:txBody>
      </p:sp>
      <p:sp>
        <p:nvSpPr>
          <p:cNvPr id="4" name="canvas-h-c2r3-w60h20"/>
          <p:cNvSpPr>
            <a:spLocks noGrp="1"/>
          </p:cNvSpPr>
          <p:nvPr>
            <p:ph sz="quarter" idx="19"/>
          </p:nvPr>
        </p:nvSpPr>
        <p:spPr/>
        <p:txBody>
          <a:bodyPr/>
          <a:lstStyle/>
          <a:p>
            <a:pPr marL="0" lvl="1" indent="0">
              <a:buNone/>
            </a:pPr>
            <a:r>
              <a:rPr lang="en-US" dirty="0"/>
              <a:t>Gas exchange</a:t>
            </a:r>
          </a:p>
          <a:p>
            <a:pPr indent="0"/>
            <a:r>
              <a:rPr lang="en-US" dirty="0">
                <a:latin typeface="+mn-lt"/>
                <a:cs typeface="+mn-lt"/>
              </a:rPr>
              <a:t>Plants regulate stomata to balance carbon uptake with water conservation; shade also lowers light energy available for sugar production.</a:t>
            </a:r>
          </a:p>
        </p:txBody>
      </p:sp>
      <p:pic>
        <p:nvPicPr>
          <p:cNvPr id="5" name="canvas-h-c1r1-w32h99"/>
          <p:cNvPicPr>
            <a:picLocks noGrp="1" noChangeAspect="1"/>
          </p:cNvPicPr>
          <p:nvPr>
            <p:ph sz="quarter" idx="17"/>
          </p:nvPr>
        </p:nvPicPr>
        <p:blipFill>
          <a:blip r:embed="rId2"/>
          <a:srcRect t="940" b="940"/>
          <a:stretch>
            <a:fillRect/>
          </a:stretch>
        </p:blipFill>
        <p:spPr>
          <a:xfrm>
            <a:off x="0" y="0"/>
            <a:ext cx="3900287" cy="6822000"/>
          </a:xfrm>
          <a:prstGeom prst="rect">
            <a:avLst/>
          </a:prstGeom>
        </p:spPr>
      </p:pic>
      <p:sp>
        <p:nvSpPr>
          <p:cNvPr id="6" name="Title 4"/>
          <p:cNvSpPr>
            <a:spLocks noGrp="1"/>
          </p:cNvSpPr>
          <p:nvPr>
            <p:ph type="title"/>
          </p:nvPr>
        </p:nvSpPr>
        <p:spPr/>
        <p:txBody>
          <a:bodyPr/>
          <a:lstStyle/>
          <a:p>
            <a:r>
              <a:rPr lang="en-US" b="0" cap="none" dirty="0"/>
              <a:t>Environmental Limits</a:t>
            </a: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v-c2r1-w21h70">
            <a:extLst>
              <a:ext uri="{FF2B5EF4-FFF2-40B4-BE49-F238E27FC236}">
                <a16:creationId xmlns:a16="http://schemas.microsoft.com/office/drawing/2014/main" id="{A5F7A3F1-E51C-37D3-8BC8-FB60DD5F2CD4}"/>
              </a:ext>
            </a:extLst>
          </p:cNvPr>
          <p:cNvSpPr>
            <a:spLocks noGrp="1"/>
          </p:cNvSpPr>
          <p:nvPr>
            <p:ph sz="quarter" idx="13"/>
          </p:nvPr>
        </p:nvSpPr>
        <p:spPr/>
        <p:txBody>
          <a:bodyPr/>
          <a:lstStyle/>
          <a:p>
            <a:pPr marL="0" lvl="1" indent="0">
              <a:buNone/>
            </a:pPr>
            <a:r>
              <a:rPr lang="en-US" dirty="0"/>
              <a:t>Light management</a:t>
            </a:r>
          </a:p>
          <a:p>
            <a:pPr indent="0"/>
            <a:r>
              <a:rPr lang="en-US" dirty="0">
                <a:latin typeface="+mn-lt"/>
                <a:cs typeface="+mn-lt"/>
              </a:rPr>
              <a:t>LED systems provide selected wavelengths and schedules, helping growers match illumination to crop needs while reducing wasted energy and uneven growth.</a:t>
            </a:r>
          </a:p>
        </p:txBody>
      </p:sp>
      <p:sp>
        <p:nvSpPr>
          <p:cNvPr id="3" name="canvas-v-c1r1-w21h70">
            <a:extLst>
              <a:ext uri="{FF2B5EF4-FFF2-40B4-BE49-F238E27FC236}">
                <a16:creationId xmlns:a16="http://schemas.microsoft.com/office/drawing/2014/main" id="{C365F530-6069-69CF-131F-5F1164CABF68}"/>
              </a:ext>
            </a:extLst>
          </p:cNvPr>
          <p:cNvSpPr>
            <a:spLocks noGrp="1"/>
          </p:cNvSpPr>
          <p:nvPr>
            <p:ph sz="quarter" idx="14"/>
          </p:nvPr>
        </p:nvSpPr>
        <p:spPr/>
        <p:txBody>
          <a:bodyPr/>
          <a:lstStyle/>
          <a:p>
            <a:pPr marL="0" lvl="1" indent="0">
              <a:buNone/>
            </a:pPr>
            <a:r>
              <a:rPr lang="en-US" dirty="0"/>
              <a:t>Controlled environments</a:t>
            </a:r>
          </a:p>
          <a:p>
            <a:pPr indent="0"/>
            <a:r>
              <a:rPr lang="en-US" dirty="0">
                <a:latin typeface="+mn-lt"/>
                <a:cs typeface="+mn-lt"/>
              </a:rPr>
              <a:t>Indoor farms regulate growing conditions so plants receive stable resources regardless of outdoor weather. This creates a more predictable setting for crop development.</a:t>
            </a:r>
          </a:p>
        </p:txBody>
      </p:sp>
      <p:sp>
        <p:nvSpPr>
          <p:cNvPr id="4" name="canvas-v-c3r1-w21h70">
            <a:extLst>
              <a:ext uri="{FF2B5EF4-FFF2-40B4-BE49-F238E27FC236}">
                <a16:creationId xmlns:a16="http://schemas.microsoft.com/office/drawing/2014/main" id="{F0F0BC6A-A2A7-2F60-F798-6AFADAF13710}"/>
              </a:ext>
            </a:extLst>
          </p:cNvPr>
          <p:cNvSpPr>
            <a:spLocks noGrp="1"/>
          </p:cNvSpPr>
          <p:nvPr>
            <p:ph sz="quarter" idx="15"/>
          </p:nvPr>
        </p:nvSpPr>
        <p:spPr/>
        <p:txBody>
          <a:bodyPr/>
          <a:lstStyle/>
          <a:p>
            <a:pPr marL="0" lvl="1" indent="0">
              <a:buNone/>
            </a:pPr>
            <a:r>
              <a:rPr lang="en-US" dirty="0"/>
              <a:t>Resource delivery</a:t>
            </a:r>
          </a:p>
          <a:p>
            <a:pPr indent="0"/>
            <a:r>
              <a:rPr lang="en-US" dirty="0">
                <a:latin typeface="+mn-lt"/>
                <a:cs typeface="+mn-lt"/>
              </a:rPr>
              <a:t>Water and nutrients are supplied precisely through irrigation systems, limiting shortages and allowing roots to access a dependable balance throughout growth.</a:t>
            </a:r>
          </a:p>
        </p:txBody>
      </p:sp>
      <p:sp>
        <p:nvSpPr>
          <p:cNvPr id="5" name="Title 4">
            <a:extLst>
              <a:ext uri="{FF2B5EF4-FFF2-40B4-BE49-F238E27FC236}">
                <a16:creationId xmlns:a16="http://schemas.microsoft.com/office/drawing/2014/main" id="{46F5C446-7E31-0001-559B-DAD048D7BB02}"/>
              </a:ext>
            </a:extLst>
          </p:cNvPr>
          <p:cNvSpPr>
            <a:spLocks noGrp="1"/>
          </p:cNvSpPr>
          <p:nvPr>
            <p:ph type="title"/>
          </p:nvPr>
        </p:nvSpPr>
        <p:spPr/>
        <p:txBody>
          <a:bodyPr/>
          <a:lstStyle/>
          <a:p>
            <a:r>
              <a:rPr lang="en-US" b="0" cap="none" dirty="0"/>
              <a:t>Modern Cultivation</a:t>
            </a:r>
          </a:p>
        </p:txBody>
      </p:sp>
      <p:sp>
        <p:nvSpPr>
          <p:cNvPr id="6" name="canvas-v-c4r1-w21h70">
            <a:extLst>
              <a:ext uri="{FF2B5EF4-FFF2-40B4-BE49-F238E27FC236}">
                <a16:creationId xmlns:a16="http://schemas.microsoft.com/office/drawing/2014/main" id="{2813348C-DD85-B1B3-DE21-210BE2B18FEF}"/>
              </a:ext>
            </a:extLst>
          </p:cNvPr>
          <p:cNvSpPr>
            <a:spLocks noGrp="1"/>
          </p:cNvSpPr>
          <p:nvPr>
            <p:ph sz="quarter" idx="16"/>
          </p:nvPr>
        </p:nvSpPr>
        <p:spPr/>
        <p:txBody>
          <a:bodyPr/>
          <a:lstStyle/>
          <a:p>
            <a:pPr marL="0" lvl="1" indent="0">
              <a:buNone/>
            </a:pPr>
            <a:r>
              <a:rPr lang="en-US" dirty="0"/>
              <a:t>Airflow control</a:t>
            </a:r>
          </a:p>
          <a:p>
            <a:pPr indent="0"/>
            <a:r>
              <a:rPr lang="en-US" dirty="0">
                <a:latin typeface="+mn-lt"/>
                <a:cs typeface="+mn-lt"/>
              </a:rPr>
              <a:t>Ventilation moves fresh air around leaves, moderates heat and humidity, and helps maintain conditions that support consistent, healthy plant growth.</a:t>
            </a:r>
          </a:p>
        </p:txBody>
      </p:sp>
    </p:spTree>
    <p:extLst>
      <p:ext uri="{BB962C8B-B14F-4D97-AF65-F5344CB8AC3E}">
        <p14:creationId xmlns:p14="http://schemas.microsoft.com/office/powerpoint/2010/main" val="354286848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4D900-BB20-00E5-864F-33882F9014EB}"/>
              </a:ext>
            </a:extLst>
          </p:cNvPr>
          <p:cNvSpPr>
            <a:spLocks noGrp="1"/>
          </p:cNvSpPr>
          <p:nvPr>
            <p:ph type="title"/>
          </p:nvPr>
        </p:nvSpPr>
        <p:spPr/>
        <p:txBody>
          <a:bodyPr/>
          <a:lstStyle/>
          <a:p>
            <a:r>
              <a:rPr lang="en-US" b="0" cap="none" dirty="0"/>
              <a:t>Monitoring Tools</a:t>
            </a:r>
          </a:p>
        </p:txBody>
      </p:sp>
      <p:sp>
        <p:nvSpPr>
          <p:cNvPr id="3" name="canvas-h-c1r2-w29h33">
            <a:extLst>
              <a:ext uri="{FF2B5EF4-FFF2-40B4-BE49-F238E27FC236}">
                <a16:creationId xmlns:a16="http://schemas.microsoft.com/office/drawing/2014/main" id="{DF08A438-3630-DFEB-8416-AB46C2449A7E}"/>
              </a:ext>
            </a:extLst>
          </p:cNvPr>
          <p:cNvSpPr>
            <a:spLocks noGrp="1"/>
          </p:cNvSpPr>
          <p:nvPr>
            <p:ph sz="quarter" idx="18"/>
          </p:nvPr>
        </p:nvSpPr>
        <p:spPr/>
        <p:txBody>
          <a:bodyPr/>
          <a:lstStyle/>
          <a:p>
            <a:pPr marL="0" lvl="1" indent="0">
              <a:buNone/>
            </a:pPr>
            <a:r>
              <a:rPr lang="en-US" dirty="0"/>
              <a:t>Leaf Sensors</a:t>
            </a:r>
          </a:p>
          <a:p>
            <a:pPr indent="0"/>
            <a:r>
              <a:rPr lang="en-US" dirty="0">
                <a:latin typeface="+mn-lt"/>
                <a:cs typeface="+mn-lt"/>
              </a:rPr>
              <a:t>Leaf-mounted sensors track temperature and moisture, revealing how plants respond to light, heat, and water conditions.</a:t>
            </a:r>
          </a:p>
        </p:txBody>
      </p:sp>
      <p:sp>
        <p:nvSpPr>
          <p:cNvPr id="4" name="canvas-h-c2r2-w29h33">
            <a:extLst>
              <a:ext uri="{FF2B5EF4-FFF2-40B4-BE49-F238E27FC236}">
                <a16:creationId xmlns:a16="http://schemas.microsoft.com/office/drawing/2014/main" id="{A699894C-326A-F8B6-3BF6-A784F8DE40E8}"/>
              </a:ext>
            </a:extLst>
          </p:cNvPr>
          <p:cNvSpPr>
            <a:spLocks noGrp="1"/>
          </p:cNvSpPr>
          <p:nvPr>
            <p:ph sz="quarter" idx="19"/>
          </p:nvPr>
        </p:nvSpPr>
        <p:spPr/>
        <p:txBody>
          <a:bodyPr/>
          <a:lstStyle/>
          <a:p>
            <a:pPr marL="0" lvl="1" indent="0">
              <a:buNone/>
            </a:pPr>
            <a:r>
              <a:rPr lang="en-US" dirty="0"/>
              <a:t>Canopy Imaging</a:t>
            </a:r>
          </a:p>
          <a:p>
            <a:pPr indent="0"/>
            <a:r>
              <a:rPr lang="en-US" dirty="0">
                <a:latin typeface="+mn-lt"/>
                <a:cs typeface="+mn-lt"/>
              </a:rPr>
              <a:t>Imaging systems map canopy color and density, helping growers spot uneven growth or early stress across crop rows.</a:t>
            </a:r>
          </a:p>
        </p:txBody>
      </p:sp>
      <p:sp>
        <p:nvSpPr>
          <p:cNvPr id="5" name="canvas-h-c3r2-w29h33">
            <a:extLst>
              <a:ext uri="{FF2B5EF4-FFF2-40B4-BE49-F238E27FC236}">
                <a16:creationId xmlns:a16="http://schemas.microsoft.com/office/drawing/2014/main" id="{E4D952A0-B88D-9E24-C5C7-4170F6570001}"/>
              </a:ext>
            </a:extLst>
          </p:cNvPr>
          <p:cNvSpPr>
            <a:spLocks noGrp="1"/>
          </p:cNvSpPr>
          <p:nvPr>
            <p:ph sz="quarter" idx="36"/>
          </p:nvPr>
        </p:nvSpPr>
        <p:spPr/>
        <p:txBody>
          <a:bodyPr/>
          <a:lstStyle/>
          <a:p>
            <a:pPr marL="0" lvl="1" indent="0">
              <a:buNone/>
            </a:pPr>
            <a:r>
              <a:rPr lang="en-US" dirty="0"/>
              <a:t>Timely Adjustments</a:t>
            </a:r>
          </a:p>
          <a:p>
            <a:pPr indent="0"/>
            <a:r>
              <a:rPr lang="en-US" dirty="0">
                <a:latin typeface="+mn-lt"/>
                <a:cs typeface="+mn-lt"/>
              </a:rPr>
              <a:t>Continuous measurements guide light, irrigation, and ventilation changes before environmental stress limits photosynthesis.</a:t>
            </a:r>
          </a:p>
        </p:txBody>
      </p:sp>
      <p:pic>
        <p:nvPicPr>
          <p:cNvPr id="6" name="canvas-h-c1r1-w29h33"/>
          <p:cNvPicPr>
            <a:picLocks noGrp="1" noChangeAspect="1"/>
          </p:cNvPicPr>
          <p:nvPr>
            <p:ph sz="quarter" idx="37"/>
          </p:nvPr>
        </p:nvPicPr>
        <p:blipFill>
          <a:blip r:embed="rId2"/>
          <a:srcRect l="2500" r="2500"/>
          <a:stretch>
            <a:fillRect/>
          </a:stretch>
        </p:blipFill>
        <p:spPr>
          <a:xfrm>
            <a:off x="587501" y="1484314"/>
            <a:ext cx="3529012" cy="2286000"/>
          </a:xfrm>
          <a:prstGeom prst="rect">
            <a:avLst/>
          </a:prstGeom>
        </p:spPr>
      </p:pic>
      <p:pic>
        <p:nvPicPr>
          <p:cNvPr id="7" name="canvas-h-c2r1-w29h33"/>
          <p:cNvPicPr>
            <a:picLocks noGrp="1" noChangeAspect="1"/>
          </p:cNvPicPr>
          <p:nvPr>
            <p:ph sz="quarter" idx="38"/>
          </p:nvPr>
        </p:nvPicPr>
        <p:blipFill>
          <a:blip r:embed="rId3"/>
          <a:srcRect l="2502" r="2502"/>
          <a:stretch>
            <a:fillRect/>
          </a:stretch>
        </p:blipFill>
        <p:spPr>
          <a:xfrm>
            <a:off x="4332288" y="1484313"/>
            <a:ext cx="3528850" cy="2286000"/>
          </a:xfrm>
          <a:prstGeom prst="rect">
            <a:avLst/>
          </a:prstGeom>
        </p:spPr>
      </p:pic>
      <p:pic>
        <p:nvPicPr>
          <p:cNvPr id="8" name="canvas-h-c3r1-w29h33"/>
          <p:cNvPicPr>
            <a:picLocks noGrp="1" noChangeAspect="1"/>
          </p:cNvPicPr>
          <p:nvPr>
            <p:ph sz="quarter" idx="39"/>
          </p:nvPr>
        </p:nvPicPr>
        <p:blipFill>
          <a:blip r:embed="rId4"/>
          <a:srcRect l="2502" r="2502"/>
          <a:stretch>
            <a:fillRect/>
          </a:stretch>
        </p:blipFill>
        <p:spPr>
          <a:xfrm>
            <a:off x="8076264" y="1484313"/>
            <a:ext cx="3528850" cy="2286000"/>
          </a:xfrm>
          <a:prstGeom prst="rect">
            <a:avLst/>
          </a:prstGeom>
        </p:spPr>
      </p:pic>
    </p:spTree>
    <p:extLst>
      <p:ext uri="{BB962C8B-B14F-4D97-AF65-F5344CB8AC3E}">
        <p14:creationId xmlns:p14="http://schemas.microsoft.com/office/powerpoint/2010/main" val="154201134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v-c2r1-w29h70">
            <a:extLst>
              <a:ext uri="{FF2B5EF4-FFF2-40B4-BE49-F238E27FC236}">
                <a16:creationId xmlns:a16="http://schemas.microsoft.com/office/drawing/2014/main" id="{C8AC8269-EFC5-1B34-19D7-D6E30333685F}"/>
              </a:ext>
            </a:extLst>
          </p:cNvPr>
          <p:cNvSpPr>
            <a:spLocks noGrp="1"/>
          </p:cNvSpPr>
          <p:nvPr>
            <p:ph sz="quarter" idx="13"/>
          </p:nvPr>
        </p:nvSpPr>
        <p:spPr/>
        <p:txBody>
          <a:bodyPr/>
          <a:lstStyle/>
          <a:p>
            <a:pPr marL="0" lvl="1" indent="0">
              <a:buNone/>
            </a:pPr>
            <a:r>
              <a:rPr lang="en-US" dirty="0"/>
              <a:t>Water conditions</a:t>
            </a:r>
          </a:p>
          <a:p>
            <a:pPr indent="0"/>
            <a:r>
              <a:rPr lang="en-US" dirty="0">
                <a:latin typeface="+mn-lt"/>
                <a:cs typeface="+mn-lt"/>
              </a:rPr>
              <a:t>Maintain reliable root-zone moisture so stomata can stay open and photosynthesis can proceed. Avoid both drought and saturated media: dry plants conserve water by closing stomata, while waterlogged roots lose oxygen and cannot support healthy uptake. Check irrigation timing, drainage, and substrate moisture regularly.</a:t>
            </a:r>
          </a:p>
        </p:txBody>
      </p:sp>
      <p:sp>
        <p:nvSpPr>
          <p:cNvPr id="3" name="canvas-v-c1r1-w29h70">
            <a:extLst>
              <a:ext uri="{FF2B5EF4-FFF2-40B4-BE49-F238E27FC236}">
                <a16:creationId xmlns:a16="http://schemas.microsoft.com/office/drawing/2014/main" id="{EEA6E06B-0E00-2645-47C6-B2B3CB1A249D}"/>
              </a:ext>
            </a:extLst>
          </p:cNvPr>
          <p:cNvSpPr>
            <a:spLocks noGrp="1"/>
          </p:cNvSpPr>
          <p:nvPr>
            <p:ph sz="quarter" idx="14"/>
          </p:nvPr>
        </p:nvSpPr>
        <p:spPr/>
        <p:txBody>
          <a:bodyPr/>
          <a:lstStyle/>
          <a:p>
            <a:pPr marL="0" lvl="1" indent="0">
              <a:buNone/>
            </a:pPr>
            <a:r>
              <a:rPr lang="en-US" dirty="0"/>
              <a:t>Light exposure</a:t>
            </a:r>
          </a:p>
          <a:p>
            <a:pPr indent="0"/>
            <a:r>
              <a:rPr lang="en-US" dirty="0">
                <a:latin typeface="+mn-lt"/>
                <a:cs typeface="+mn-lt"/>
              </a:rPr>
              <a:t>Match light intensity, duration, and spectrum to each crop and growth stage. Seedlings need gentle, consistent illumination, while mature leafy crops can use stronger light to build biomass. Adjust fixtures as plants grow so leaves receive usable energy without bleaching, heat stress, or wasted electricity.</a:t>
            </a:r>
          </a:p>
        </p:txBody>
      </p:sp>
      <p:sp>
        <p:nvSpPr>
          <p:cNvPr id="4" name="canvas-v-c3r1-w29h70">
            <a:extLst>
              <a:ext uri="{FF2B5EF4-FFF2-40B4-BE49-F238E27FC236}">
                <a16:creationId xmlns:a16="http://schemas.microsoft.com/office/drawing/2014/main" id="{68AFB61A-EA05-4CA8-E037-3765567C6B07}"/>
              </a:ext>
            </a:extLst>
          </p:cNvPr>
          <p:cNvSpPr>
            <a:spLocks noGrp="1"/>
          </p:cNvSpPr>
          <p:nvPr>
            <p:ph sz="quarter" idx="15"/>
          </p:nvPr>
        </p:nvSpPr>
        <p:spPr/>
        <p:txBody>
          <a:bodyPr/>
          <a:lstStyle/>
          <a:p>
            <a:pPr marL="0" lvl="1" indent="0">
              <a:buNone/>
            </a:pPr>
            <a:r>
              <a:rPr lang="en-US" dirty="0"/>
              <a:t>Carbon dioxide balance</a:t>
            </a:r>
          </a:p>
          <a:p>
            <a:pPr indent="0"/>
            <a:r>
              <a:rPr lang="en-US" dirty="0">
                <a:latin typeface="+mn-lt"/>
                <a:cs typeface="+mn-lt"/>
              </a:rPr>
              <a:t>Keep carbon dioxide available around actively growing leaves, especially in enclosed production spaces. Good airflow prevents depleted pockets near dense foliage and also moderates humidity. Supplementation is useful only when light, water, nutrients, and temperature are already appropriate; otherwise it adds cost without improving growth.</a:t>
            </a:r>
          </a:p>
        </p:txBody>
      </p:sp>
      <p:sp>
        <p:nvSpPr>
          <p:cNvPr id="5" name="Title 4">
            <a:extLst>
              <a:ext uri="{FF2B5EF4-FFF2-40B4-BE49-F238E27FC236}">
                <a16:creationId xmlns:a16="http://schemas.microsoft.com/office/drawing/2014/main" id="{6292F917-01EE-6BBB-5297-6130FC124C75}"/>
              </a:ext>
            </a:extLst>
          </p:cNvPr>
          <p:cNvSpPr>
            <a:spLocks noGrp="1"/>
          </p:cNvSpPr>
          <p:nvPr>
            <p:ph type="title"/>
          </p:nvPr>
        </p:nvSpPr>
        <p:spPr/>
        <p:txBody>
          <a:bodyPr/>
          <a:lstStyle/>
          <a:p>
            <a:r>
              <a:rPr lang="en-US" b="0" cap="none" dirty="0"/>
              <a:t>Applied Practices</a:t>
            </a:r>
          </a:p>
        </p:txBody>
      </p:sp>
    </p:spTree>
    <p:extLst>
      <p:ext uri="{BB962C8B-B14F-4D97-AF65-F5344CB8AC3E}">
        <p14:creationId xmlns:p14="http://schemas.microsoft.com/office/powerpoint/2010/main" val="128272726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v-c2r1-w29h70">
            <a:extLst>
              <a:ext uri="{FF2B5EF4-FFF2-40B4-BE49-F238E27FC236}">
                <a16:creationId xmlns:a16="http://schemas.microsoft.com/office/drawing/2014/main" id="{C8AC8269-EFC5-1B34-19D7-D6E30333685F}"/>
              </a:ext>
            </a:extLst>
          </p:cNvPr>
          <p:cNvSpPr>
            <a:spLocks noGrp="1"/>
          </p:cNvSpPr>
          <p:nvPr>
            <p:ph sz="quarter" idx="13"/>
          </p:nvPr>
        </p:nvSpPr>
        <p:spPr/>
        <p:txBody>
          <a:bodyPr/>
          <a:lstStyle/>
          <a:p>
            <a:pPr marL="0" lvl="1" indent="0">
              <a:buNone/>
            </a:pPr>
            <a:r>
              <a:rPr lang="en-US" dirty="0"/>
              <a:t>Breeding strategies</a:t>
            </a:r>
          </a:p>
          <a:p>
            <a:pPr indent="0"/>
            <a:r>
              <a:rPr lang="en-US" dirty="0">
                <a:latin typeface="+mn-lt"/>
                <a:cs typeface="+mn-lt"/>
              </a:rPr>
              <a:t>Plant breeding seeks varieties that turn light and carbon dioxide into biomass more efficiently. Researchers select traits such as improved leaf architecture, faster recovery after bright light, and stronger tolerance of heat or water stress. These traits can help crops sustain productive photosynthesis across changing field conditions and support reliable yields.</a:t>
            </a:r>
          </a:p>
        </p:txBody>
      </p:sp>
      <p:sp>
        <p:nvSpPr>
          <p:cNvPr id="3" name="canvas-v-c1r1-w29h70">
            <a:extLst>
              <a:ext uri="{FF2B5EF4-FFF2-40B4-BE49-F238E27FC236}">
                <a16:creationId xmlns:a16="http://schemas.microsoft.com/office/drawing/2014/main" id="{EEA6E06B-0E00-2645-47C6-B2B3CB1A249D}"/>
              </a:ext>
            </a:extLst>
          </p:cNvPr>
          <p:cNvSpPr>
            <a:spLocks noGrp="1"/>
          </p:cNvSpPr>
          <p:nvPr>
            <p:ph sz="quarter" idx="14"/>
          </p:nvPr>
        </p:nvSpPr>
        <p:spPr/>
        <p:txBody>
          <a:bodyPr/>
          <a:lstStyle/>
          <a:p>
            <a:pPr marL="0" lvl="1" indent="0">
              <a:buNone/>
            </a:pPr>
            <a:r>
              <a:rPr lang="en-US" dirty="0"/>
              <a:t>Controlled conditions</a:t>
            </a:r>
          </a:p>
          <a:p>
            <a:pPr indent="0"/>
            <a:r>
              <a:rPr lang="en-US" dirty="0">
                <a:latin typeface="+mn-lt"/>
                <a:cs typeface="+mn-lt"/>
              </a:rPr>
              <a:t>Controlled environments reduce avoidable limits on photosynthesis by maintaining steady light, temperature, water, and nutrient supply. In greenhouses and growth chambers, growers can prevent heat stress, drought, or abrupt shading from interrupting carbon fixation. Stable conditions help leaves keep stomata open and use absorbed light more consistently.</a:t>
            </a:r>
          </a:p>
        </p:txBody>
      </p:sp>
      <p:sp>
        <p:nvSpPr>
          <p:cNvPr id="4" name="canvas-v-c3r1-w29h70">
            <a:extLst>
              <a:ext uri="{FF2B5EF4-FFF2-40B4-BE49-F238E27FC236}">
                <a16:creationId xmlns:a16="http://schemas.microsoft.com/office/drawing/2014/main" id="{68AFB61A-EA05-4CA8-E037-3765567C6B07}"/>
              </a:ext>
            </a:extLst>
          </p:cNvPr>
          <p:cNvSpPr>
            <a:spLocks noGrp="1"/>
          </p:cNvSpPr>
          <p:nvPr>
            <p:ph sz="quarter" idx="15"/>
          </p:nvPr>
        </p:nvSpPr>
        <p:spPr/>
        <p:txBody>
          <a:bodyPr/>
          <a:lstStyle/>
          <a:p>
            <a:pPr marL="0" lvl="1" indent="0">
              <a:buNone/>
            </a:pPr>
            <a:r>
              <a:rPr lang="en-US" dirty="0"/>
              <a:t>Carbon concentration</a:t>
            </a:r>
          </a:p>
          <a:p>
            <a:pPr indent="0"/>
            <a:r>
              <a:rPr lang="en-US" dirty="0">
                <a:latin typeface="+mn-lt"/>
                <a:cs typeface="+mn-lt"/>
              </a:rPr>
              <a:t>Carbon-concentrating strategies raise carbon dioxide levels near the enzymes that build sugars, reducing wasteful photorespiration. Some plants already use this advantage through specialized pathways, while research explores how similar features could benefit major crops. The goal is to keep carbon fixation efficient when temperatures rise or carbon dioxide is scarce inside leaves.</a:t>
            </a:r>
          </a:p>
        </p:txBody>
      </p:sp>
      <p:sp>
        <p:nvSpPr>
          <p:cNvPr id="5" name="Title 4">
            <a:extLst>
              <a:ext uri="{FF2B5EF4-FFF2-40B4-BE49-F238E27FC236}">
                <a16:creationId xmlns:a16="http://schemas.microsoft.com/office/drawing/2014/main" id="{6292F917-01EE-6BBB-5297-6130FC124C75}"/>
              </a:ext>
            </a:extLst>
          </p:cNvPr>
          <p:cNvSpPr>
            <a:spLocks noGrp="1"/>
          </p:cNvSpPr>
          <p:nvPr>
            <p:ph type="title"/>
          </p:nvPr>
        </p:nvSpPr>
        <p:spPr/>
        <p:txBody>
          <a:bodyPr/>
          <a:lstStyle/>
          <a:p>
            <a:r>
              <a:rPr lang="en-US" b="0" cap="none" dirty="0"/>
              <a:t>Improving Photosynthesis</a:t>
            </a:r>
          </a:p>
        </p:txBody>
      </p:sp>
    </p:spTree>
    <p:extLst>
      <p:ext uri="{BB962C8B-B14F-4D97-AF65-F5344CB8AC3E}">
        <p14:creationId xmlns:p14="http://schemas.microsoft.com/office/powerpoint/2010/main" val="128272726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anvas-h-c1r1-w100h45"/>
          <p:cNvPicPr>
            <a:picLocks noGrp="1" noChangeAspect="1"/>
          </p:cNvPicPr>
          <p:nvPr>
            <p:ph sz="quarter" idx="16"/>
          </p:nvPr>
        </p:nvPicPr>
        <p:blipFill>
          <a:blip r:embed="rId2"/>
          <a:srcRect t="1452" b="1452"/>
          <a:stretch>
            <a:fillRect/>
          </a:stretch>
        </p:blipFill>
        <p:spPr>
          <a:xfrm>
            <a:off x="0" y="0"/>
            <a:ext cx="12192000" cy="3105051"/>
          </a:xfrm>
          <a:prstGeom prst="rect">
            <a:avLst/>
          </a:prstGeom>
        </p:spPr>
      </p:pic>
      <p:sp>
        <p:nvSpPr>
          <p:cNvPr id="3" name="canvas-h-c1r2-w90h27"/>
          <p:cNvSpPr>
            <a:spLocks noGrp="1"/>
          </p:cNvSpPr>
          <p:nvPr>
            <p:ph sz="quarter" idx="13"/>
          </p:nvPr>
        </p:nvSpPr>
        <p:spPr/>
        <p:txBody>
          <a:bodyPr/>
          <a:lstStyle/>
          <a:p>
            <a:pPr marL="0" lvl="1" indent="0">
              <a:buNone/>
            </a:pPr>
            <a:r>
              <a:rPr lang="en-US" dirty="0"/>
              <a:t>Photosynthesis conditions</a:t>
            </a:r>
          </a:p>
          <a:p>
            <a:pPr indent="0"/>
            <a:r>
              <a:rPr lang="en-US" dirty="0">
                <a:latin typeface="+mn-lt"/>
                <a:cs typeface="+mn-lt"/>
              </a:rPr>
              <a:t>Greenhouses and vertical farms manage light, water, temperature, and carbon dioxide to keep plant conditions steady. Timed lighting, irrigation, ventilation, and carbon dioxide delivery reduce daily swings, helping crops maintain reliable photosynthetic activity and convert absorbed light into chemical energy more consistently.</a:t>
            </a:r>
          </a:p>
        </p:txBody>
      </p:sp>
      <p:sp>
        <p:nvSpPr>
          <p:cNvPr id="4" name="Title 1"/>
          <p:cNvSpPr>
            <a:spLocks noGrp="1"/>
          </p:cNvSpPr>
          <p:nvPr>
            <p:ph type="title"/>
          </p:nvPr>
        </p:nvSpPr>
        <p:spPr/>
        <p:txBody>
          <a:bodyPr/>
          <a:lstStyle/>
          <a:p>
            <a:r>
              <a:rPr lang="en-US" b="0" cap="none" dirty="0"/>
              <a:t>Controlled Growth</a:t>
            </a: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anvas-h-c1r1-w90h83"/>
          <p:cNvGraphicFramePr>
            <a:graphicFrameLocks noGrp="1"/>
          </p:cNvGraphicFramePr>
          <p:nvPr>
            <p:ph sz="quarter" idx="14"/>
          </p:nvPr>
        </p:nvGraphicFramePr>
        <p:xfrm>
          <a:off x="587376" y="584200"/>
          <a:ext cx="11017249" cy="5688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8953143"/>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berlin-newstyle-02">
  <a:themeElements>
    <a:clrScheme name="Berlin-NewStyle-02">
      <a:dk1>
        <a:srgbClr val="FFFFFF"/>
      </a:dk1>
      <a:lt1>
        <a:srgbClr val="272727"/>
      </a:lt1>
      <a:dk2>
        <a:srgbClr val="F3F9DA"/>
      </a:dk2>
      <a:lt2>
        <a:srgbClr val="3E1AB6"/>
      </a:lt2>
      <a:accent1>
        <a:srgbClr val="BAE12B"/>
      </a:accent1>
      <a:accent2>
        <a:srgbClr val="5037A4"/>
      </a:accent2>
      <a:accent3>
        <a:srgbClr val="715FB1"/>
      </a:accent3>
      <a:accent4>
        <a:srgbClr val="967FE6"/>
      </a:accent4>
      <a:accent5>
        <a:srgbClr val="AF99FF"/>
      </a:accent5>
      <a:accent6>
        <a:srgbClr val="FFFFFF"/>
      </a:accent6>
      <a:hlink>
        <a:srgbClr val="967FE6"/>
      </a:hlink>
      <a:folHlink>
        <a:srgbClr val="AF99FF"/>
      </a:folHlink>
    </a:clrScheme>
    <a:fontScheme name="Arial">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erlin-newstyle-02" id="{A0DA14BF-1FBD-4858-8781-13664FD793BA}" vid="{730CD939-BB30-42E9-9AC7-4AFFC5F21965}"/>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41CE4BE-F5D5-40F7-BB87-F7DF901F8D10}">
  <we:reference id="b976bf9e-dd87-459f-840c-210c09b36273" version="3.0.1.2" store="EXCatalog" storeType="EXCatalog"/>
  <we:alternateReferences>
    <we:reference id="WA200005566" version="3.0.1.2" store="en-US" storeType="OMEX"/>
  </we:alternateReferences>
  <we:properties>
    <we:property name="theme" value="{&quot;name&quot;:&quot;Lime&quot;,&quot;color&quot;:&quot;#BAE12B&quot;,&quot;colorPalette&quot;:[&quot;FFFFFF&quot;,&quot;272727&quot;,&quot;F3F9DA&quot;,&quot;3E1AB6&quot;,&quot;BAE12B&quot;,&quot;5037A4&quot;,&quot;715FB1&quot;,&quot;967FE6&quot;,&quot;AF99FF&quot;,&quot;FFFFFF&quot;,&quot;967FE6&quot;,&quot;AF99FF&quot;],&quot;previewImages&quot;:[&quot;https://d1hv8bxtvn5dfl.cloudfront.net/powerpoint/previews/mexico-city/title-mexico-city.webp&quot;,&quot;https://d1hv8bxtvn5dfl.cloudfront.net/powerpoint/previews/mexico-city/agenda-list-mexico-city.webp&quot;,&quot;https://d1hv8bxtvn5dfl.cloudfront.net/powerpoint/previews/mexico-city/text-box-v1-mexico-city.webp&quot;,&quot;https://d1hv8bxtvn5dfl.cloudfront.net/powerpoint/previews/mexico-city/3text-box-v1-mexico-city.webp&quot;,&quot;https://d1hv8bxtvn5dfl.cloudfront.net/powerpoint/previews/mexico-city/table-mexico-city.webp&quot;,&quot;https://d1hv8bxtvn5dfl.cloudfront.net/powerpoint/previews/mexico-city/timeline-mexico-city.webp&quot;],&quot;isDefault&quot;:true,&quot;previewAnimation&quot;:&quot;https://d1hv8bxtvn5dfl.cloudfront.net/powerpoint/template-previews/mexico-city/mexico-city-preview.gif&quot;,&quot;index&quot;:0,&quot;template&quot;:&quot;MexicoCity&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1657</Words>
  <Application>Microsoft Office PowerPoint</Application>
  <PresentationFormat>Widescreen</PresentationFormat>
  <Paragraphs>119</Paragraphs>
  <Slides>18</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18</vt:i4>
      </vt:variant>
    </vt:vector>
  </HeadingPairs>
  <TitlesOfParts>
    <vt:vector size="23" baseType="lpstr">
      <vt:lpstr>Aptos</vt:lpstr>
      <vt:lpstr>Aptos Display</vt:lpstr>
      <vt:lpstr>Arial</vt:lpstr>
      <vt:lpstr>Office Theme</vt:lpstr>
      <vt:lpstr>berlin-newstyle-02</vt:lpstr>
      <vt:lpstr>PowerPoint Presentation</vt:lpstr>
      <vt:lpstr>PowerPoint Presentation</vt:lpstr>
      <vt:lpstr>Why It Matters</vt:lpstr>
      <vt:lpstr>Core Vocabulary</vt:lpstr>
      <vt:lpstr>Discovery Timeline</vt:lpstr>
      <vt:lpstr>Two Reaction Stages</vt:lpstr>
      <vt:lpstr>Chloroplast Workspace</vt:lpstr>
      <vt:lpstr>Chemical Energy Flow</vt:lpstr>
      <vt:lpstr>Absorption Evidence</vt:lpstr>
      <vt:lpstr>Equation Accounting</vt:lpstr>
      <vt:lpstr>Process Constraints</vt:lpstr>
      <vt:lpstr>Environmental Limits</vt:lpstr>
      <vt:lpstr>Modern Cultivation</vt:lpstr>
      <vt:lpstr>Monitoring Tools</vt:lpstr>
      <vt:lpstr>Applied Practices</vt:lpstr>
      <vt:lpstr>Improving Photosynthesis</vt:lpstr>
      <vt:lpstr>Controlled Growth</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Jamshid Karimov</dc:creator>
  <cp:lastModifiedBy>Jamshid Karimov</cp:lastModifiedBy>
  <cp:revision>1</cp:revision>
  <dcterms:created xsi:type="dcterms:W3CDTF">2026-10-06T11:30:29Z</dcterms:created>
  <dcterms:modified xsi:type="dcterms:W3CDTF">2026-10-06T11:30:41Z</dcterms:modified>
</cp:coreProperties>
</file>