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he End" id="{8cd05119-0ca6-1fcc-b92b-d5e056421a6c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Thank You" id="{fcf0b0c1-13e5-d001-6c6f-aa22f15a1885}">
          <p14:sldIdLst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Questions &amp; Q&amp;A" id="{4237d0e5-96ad-7104-afdb-4b4d31635811}">
          <p14:sldIdLst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</p14:sldIdLst>
        </p14:section>
        <p14:section name="Contact &amp; Stay in Touch" id="{97676126-5021-e87d-56da-1ac70ae58659}">
          <p14:sldIdLst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  <p14:section name="Takeaways &amp; Next Steps" id="{07cbe373-deb9-40e1-6dd8-0069ba264390}">
          <p14:sldIdLst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of 50 (The End).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 of 50 (The End).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 of 50 (The End).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 of 50 (The End).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 of 50 (The End).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6 of 50 (The End).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7 of 50 (The End).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8 of 50 (The End).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9 of 50 (The End).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10 of 50 (The End).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11 of 50 (Thank You).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12 of 50 (Thank You).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13 of 50 (Thank You).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14 of 50 (Thank You).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15 of 50 (Thank You).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16 of 50 (Thank You).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17 of 50 (Thank You).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18 of 50 (Thank You).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19 of 50 (Thank You).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20 of 50 (Thank You).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21 of 50 (Questions &amp; Q&amp;A).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22 of 50 (Questions &amp; Q&amp;A).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23 of 50 (Questions &amp; Q&amp;A).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24 of 50 (Questions &amp; Q&amp;A).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25 of 50 (Questions &amp; Q&amp;A).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26 of 50 (Questions &amp; Q&amp;A).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27 of 50 (Questions &amp; Q&amp;A).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28 of 50 (Questions &amp; Q&amp;A).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29 of 50 (Questions &amp; Q&amp;A).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30 of 50 (Questions &amp; Q&amp;A).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31 of 50 (Contact &amp; Stay in Touch).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32 of 50 (Contact &amp; Stay in Touch).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33 of 50 (Contact &amp; Stay in Touch).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34 of 50 (Contact &amp; Stay in Touch).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35 of 50 (Contact &amp; Stay in Touch).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36 of 50 (Contact &amp; Stay in Touch).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37 of 50 (Contact &amp; Stay in Touch).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38 of 50 (Contact &amp; Stay in Touch).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39 of 50 (Contact &amp; Stay in Touch).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40 of 50 (Contact &amp; Stay in Touch).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41 of 50 (Takeaways &amp; Next Steps).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42 of 50 (Takeaways &amp; Next Steps).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43 of 50 (Takeaways &amp; Next Steps).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44 of 50 (Takeaways &amp; Next Steps).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45 of 50 (Takeaways &amp; Next Steps).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46 of 50 (Takeaways &amp; Next Steps).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47 of 50 (Takeaways &amp; Next Steps).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48 of 50 (Takeaways &amp; Next Steps).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49 of 50 (Takeaways &amp; Next Steps).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50 of 50 (Takeaways &amp; Next Steps).
How to use: click any text in [brackets] and type your own. To change a colour, select a shape &gt; Shape Fill. Gradient panels are pictures: right-click &gt; Change Picture to use your own photo.
Need the rest of the deck? Twistly AI builds a full, editable presentation from a topic, your notes or a document: https://twistly.ai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ng large"/>
          <p:cNvSpPr/>
          <p:nvPr/>
        </p:nvSpPr>
        <p:spPr>
          <a:xfrm>
            <a:off x="8229600" y="-2651760"/>
            <a:ext cx="6858000" cy="6858000"/>
          </a:xfrm>
          <a:prstGeom prst="ellipse">
            <a:avLst/>
          </a:prstGeom>
          <a:ln w="25400">
            <a:solidFill>
              <a:srgbClr val="8B6CFF">
                <a:alpha val="50000"/>
              </a:srgbClr>
            </a:solidFill>
            <a:prstDash val="solid"/>
          </a:ln>
        </p:spPr>
      </p:sp>
      <p:sp>
        <p:nvSpPr>
          <p:cNvPr id="4" name="Ring small"/>
          <p:cNvSpPr/>
          <p:nvPr/>
        </p:nvSpPr>
        <p:spPr>
          <a:xfrm>
            <a:off x="-1463040" y="4206240"/>
            <a:ext cx="3840480" cy="3840480"/>
          </a:xfrm>
          <a:prstGeom prst="ellipse">
            <a:avLst/>
          </a:prstGeom>
          <a:ln w="25400">
            <a:solidFill>
              <a:srgbClr val="8B6CFF">
                <a:alpha val="35000"/>
              </a:srgbClr>
            </a:solidFill>
            <a:prstDash val="solid"/>
          </a:ln>
        </p:spPr>
      </p:sp>
      <p:sp>
        <p:nvSpPr>
          <p:cNvPr id="5" name="Dot"/>
          <p:cNvSpPr/>
          <p:nvPr/>
        </p:nvSpPr>
        <p:spPr>
          <a:xfrm>
            <a:off x="9464040" y="3977640"/>
            <a:ext cx="320040" cy="320040"/>
          </a:xfrm>
          <a:prstGeom prst="ellipse">
            <a:avLst/>
          </a:prstGeom>
          <a:solidFill>
            <a:srgbClr val="8B6CFF"/>
          </a:solidFill>
          <a:ln/>
        </p:spPr>
      </p:sp>
      <p:sp>
        <p:nvSpPr>
          <p:cNvPr id="6" name="Title"/>
          <p:cNvSpPr txBox="1"/>
          <p:nvPr/>
        </p:nvSpPr>
        <p:spPr>
          <a:xfrm>
            <a:off x="914400" y="2103120"/>
            <a:ext cx="1036289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End</a:t>
            </a:r>
            <a:endParaRPr lang="en-US" sz="11000" dirty="0"/>
          </a:p>
        </p:txBody>
      </p:sp>
      <p:sp>
        <p:nvSpPr>
          <p:cNvPr id="7" name="Subtitle"/>
          <p:cNvSpPr txBox="1"/>
          <p:nvPr/>
        </p:nvSpPr>
        <p:spPr>
          <a:xfrm>
            <a:off x="914400" y="397764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CFC3FF"/>
                </a:solidFill>
              </a:rPr>
              <a:t>Thank you for watching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0B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914400" y="1371600"/>
            <a:ext cx="1036289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spc="1800" kern="0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END</a:t>
            </a:r>
            <a:endParaRPr lang="en-US" sz="8000" dirty="0"/>
          </a:p>
        </p:txBody>
      </p:sp>
      <p:sp>
        <p:nvSpPr>
          <p:cNvPr id="4" name="Divider"/>
          <p:cNvSpPr/>
          <p:nvPr/>
        </p:nvSpPr>
        <p:spPr>
          <a:xfrm>
            <a:off x="5547208" y="3063240"/>
            <a:ext cx="1097280" cy="0"/>
          </a:xfrm>
          <a:prstGeom prst="line">
            <a:avLst/>
          </a:prstGeom>
          <a:noFill/>
          <a:ln w="12700">
            <a:solidFill>
              <a:srgbClr val="8A8A99"/>
            </a:solidFill>
            <a:prstDash val="solid"/>
          </a:ln>
        </p:spPr>
      </p:sp>
      <p:sp>
        <p:nvSpPr>
          <p:cNvPr id="5" name="Credit role 1"/>
          <p:cNvSpPr txBox="1"/>
          <p:nvPr/>
        </p:nvSpPr>
        <p:spPr>
          <a:xfrm>
            <a:off x="1371600" y="34290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spc="400" kern="0" dirty="0">
                <a:solidFill>
                  <a:srgbClr val="8A8A99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PRESENTED BY</a:t>
            </a:r>
            <a:endParaRPr lang="en-US" sz="1400" dirty="0"/>
          </a:p>
        </p:txBody>
      </p:sp>
      <p:sp>
        <p:nvSpPr>
          <p:cNvPr id="6" name="Credit name 1"/>
          <p:cNvSpPr txBox="1"/>
          <p:nvPr/>
        </p:nvSpPr>
        <p:spPr>
          <a:xfrm>
            <a:off x="6309360" y="3429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[Your name]</a:t>
            </a:r>
            <a:endParaRPr lang="en-US" sz="2000" dirty="0"/>
          </a:p>
        </p:txBody>
      </p:sp>
      <p:sp>
        <p:nvSpPr>
          <p:cNvPr id="7" name="Credit role 2"/>
          <p:cNvSpPr txBox="1"/>
          <p:nvPr/>
        </p:nvSpPr>
        <p:spPr>
          <a:xfrm>
            <a:off x="1371600" y="41148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spc="400" kern="0" dirty="0">
                <a:solidFill>
                  <a:srgbClr val="8A8A99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RESEARCH</a:t>
            </a:r>
            <a:endParaRPr lang="en-US" sz="1400" dirty="0"/>
          </a:p>
        </p:txBody>
      </p:sp>
      <p:sp>
        <p:nvSpPr>
          <p:cNvPr id="8" name="Credit name 2"/>
          <p:cNvSpPr txBox="1"/>
          <p:nvPr/>
        </p:nvSpPr>
        <p:spPr>
          <a:xfrm>
            <a:off x="6309360" y="41148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[Team or source]</a:t>
            </a:r>
            <a:endParaRPr lang="en-US" sz="2000" dirty="0"/>
          </a:p>
        </p:txBody>
      </p:sp>
      <p:sp>
        <p:nvSpPr>
          <p:cNvPr id="9" name="Credit role 3"/>
          <p:cNvSpPr txBox="1"/>
          <p:nvPr/>
        </p:nvSpPr>
        <p:spPr>
          <a:xfrm>
            <a:off x="1371600" y="48006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spc="400" kern="0" dirty="0">
                <a:solidFill>
                  <a:srgbClr val="8A8A99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SPECIAL THANKS</a:t>
            </a:r>
            <a:endParaRPr lang="en-US" sz="1400" dirty="0"/>
          </a:p>
        </p:txBody>
      </p:sp>
      <p:sp>
        <p:nvSpPr>
          <p:cNvPr id="10" name="Credit name 3"/>
          <p:cNvSpPr txBox="1"/>
          <p:nvPr/>
        </p:nvSpPr>
        <p:spPr>
          <a:xfrm>
            <a:off x="6309360" y="4800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[People you want to thank]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dient background (picture)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Glow circle 1"/>
          <p:cNvSpPr/>
          <p:nvPr/>
        </p:nvSpPr>
        <p:spPr>
          <a:xfrm>
            <a:off x="-1371600" y="-1645920"/>
            <a:ext cx="4572000" cy="457200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5" name="Glow circle 2"/>
          <p:cNvSpPr/>
          <p:nvPr/>
        </p:nvSpPr>
        <p:spPr>
          <a:xfrm>
            <a:off x="9326880" y="4206240"/>
            <a:ext cx="3840480" cy="384048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sp>
        <p:nvSpPr>
          <p:cNvPr id="6" name="Title"/>
          <p:cNvSpPr txBox="1"/>
          <p:nvPr/>
        </p:nvSpPr>
        <p:spPr>
          <a:xfrm>
            <a:off x="914400" y="2103120"/>
            <a:ext cx="1036289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End</a:t>
            </a:r>
            <a:endParaRPr lang="en-US" sz="10000" dirty="0"/>
          </a:p>
        </p:txBody>
      </p:sp>
      <p:sp>
        <p:nvSpPr>
          <p:cNvPr id="7" name="Subtitle"/>
          <p:cNvSpPr txBox="1"/>
          <p:nvPr/>
        </p:nvSpPr>
        <p:spPr>
          <a:xfrm>
            <a:off x="914400" y="397764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</a:rPr>
              <a:t>[Presentation title]  ·  [Your name]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circle"/>
          <p:cNvSpPr/>
          <p:nvPr/>
        </p:nvSpPr>
        <p:spPr>
          <a:xfrm>
            <a:off x="8778240" y="2926080"/>
            <a:ext cx="4937760" cy="4937760"/>
          </a:xfrm>
          <a:prstGeom prst="ellipse">
            <a:avLst/>
          </a:prstGeom>
          <a:solidFill>
            <a:srgbClr val="6C4CF1">
              <a:alpha val="20000"/>
            </a:srgbClr>
          </a:solidFill>
          <a:ln/>
        </p:spPr>
      </p:sp>
      <p:sp>
        <p:nvSpPr>
          <p:cNvPr id="4" name="Title line 1"/>
          <p:cNvSpPr txBox="1"/>
          <p:nvPr/>
        </p:nvSpPr>
        <p:spPr>
          <a:xfrm>
            <a:off x="731520" y="54864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4000" b="1" dirty="0">
                <a:solidFill>
                  <a:srgbClr val="1B17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</a:t>
            </a:r>
            <a:endParaRPr lang="en-US" sz="14000" dirty="0"/>
          </a:p>
        </p:txBody>
      </p:sp>
      <p:sp>
        <p:nvSpPr>
          <p:cNvPr id="5" name="Title line 2"/>
          <p:cNvSpPr txBox="1"/>
          <p:nvPr/>
        </p:nvSpPr>
        <p:spPr>
          <a:xfrm>
            <a:off x="731520" y="256032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0" b="1" dirty="0">
                <a:solidFill>
                  <a:srgbClr val="6C4C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End.</a:t>
            </a:r>
            <a:endParaRPr lang="en-US" sz="14000" dirty="0"/>
          </a:p>
        </p:txBody>
      </p:sp>
      <p:sp>
        <p:nvSpPr>
          <p:cNvPr id="6" name="Subtitle"/>
          <p:cNvSpPr txBox="1"/>
          <p:nvPr/>
        </p:nvSpPr>
        <p:spPr>
          <a:xfrm>
            <a:off x="822960" y="52120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5E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[Your name]  ·  [Date]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0B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con circle"/>
          <p:cNvSpPr/>
          <p:nvPr/>
        </p:nvSpPr>
        <p:spPr>
          <a:xfrm>
            <a:off x="5272888" y="822960"/>
            <a:ext cx="1645920" cy="164592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1508" y="1211580"/>
            <a:ext cx="868680" cy="868680"/>
          </a:xfrm>
          <a:prstGeom prst="rect">
            <a:avLst/>
          </a:prstGeom>
        </p:spPr>
      </p:pic>
      <p:sp>
        <p:nvSpPr>
          <p:cNvPr id="5" name="Title"/>
          <p:cNvSpPr txBox="1"/>
          <p:nvPr/>
        </p:nvSpPr>
        <p:spPr>
          <a:xfrm>
            <a:off x="914400" y="2743200"/>
            <a:ext cx="1036289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End</a:t>
            </a:r>
            <a:endParaRPr lang="en-US" sz="6400" dirty="0"/>
          </a:p>
        </p:txBody>
      </p:sp>
      <p:sp>
        <p:nvSpPr>
          <p:cNvPr id="6" name="Subtitle"/>
          <p:cNvSpPr txBox="1"/>
          <p:nvPr/>
        </p:nvSpPr>
        <p:spPr>
          <a:xfrm>
            <a:off x="1371600" y="4114800"/>
            <a:ext cx="94484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8A8A99"/>
                </a:solidFill>
              </a:rPr>
              <a:t>That's a wrap. Thanks for watching!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"/>
          <p:cNvSpPr/>
          <p:nvPr/>
        </p:nvSpPr>
        <p:spPr>
          <a:xfrm>
            <a:off x="457200" y="457200"/>
            <a:ext cx="11277295" cy="5943600"/>
          </a:xfrm>
          <a:prstGeom prst="rect">
            <a:avLst/>
          </a:prstGeom>
          <a:ln w="19050">
            <a:solidFill>
              <a:srgbClr val="36454F"/>
            </a:solidFill>
            <a:prstDash val="solid"/>
          </a:ln>
        </p:spPr>
      </p:sp>
      <p:sp>
        <p:nvSpPr>
          <p:cNvPr id="4" name="Corner label"/>
          <p:cNvSpPr txBox="1"/>
          <p:nvPr/>
        </p:nvSpPr>
        <p:spPr>
          <a:xfrm>
            <a:off x="7498080" y="8686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spc="300" kern="0" dirty="0">
                <a:solidFill>
                  <a:srgbClr val="5A5A5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[MONTH YEAR]</a:t>
            </a:r>
            <a:endParaRPr lang="en-US" sz="1400" dirty="0"/>
          </a:p>
        </p:txBody>
      </p:sp>
      <p:sp>
        <p:nvSpPr>
          <p:cNvPr id="5" name="Title"/>
          <p:cNvSpPr txBox="1"/>
          <p:nvPr/>
        </p:nvSpPr>
        <p:spPr>
          <a:xfrm>
            <a:off x="1097280" y="3291840"/>
            <a:ext cx="9144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800" dirty="0">
                <a:solidFill>
                  <a:srgbClr val="21212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End</a:t>
            </a:r>
            <a:endParaRPr lang="en-US" sz="8800" dirty="0"/>
          </a:p>
        </p:txBody>
      </p:sp>
      <p:sp>
        <p:nvSpPr>
          <p:cNvPr id="6" name="Subtitle"/>
          <p:cNvSpPr txBox="1"/>
          <p:nvPr/>
        </p:nvSpPr>
        <p:spPr>
          <a:xfrm>
            <a:off x="1143000" y="49377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5A5A5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[Presentation title]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3C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gonal shape"/>
          <p:cNvSpPr/>
          <p:nvPr/>
        </p:nvSpPr>
        <p:spPr>
          <a:xfrm flipH="1">
            <a:off x="3931920" y="1371600"/>
            <a:ext cx="8259775" cy="5486400"/>
          </a:xfrm>
          <a:prstGeom prst="rtTriangle">
            <a:avLst/>
          </a:prstGeom>
          <a:solidFill>
            <a:srgbClr val="4CC9F0"/>
          </a:solidFill>
          <a:ln/>
        </p:spPr>
      </p:sp>
      <p:sp>
        <p:nvSpPr>
          <p:cNvPr id="4" name="Diagonal shape small"/>
          <p:cNvSpPr/>
          <p:nvPr/>
        </p:nvSpPr>
        <p:spPr>
          <a:xfrm flipH="1">
            <a:off x="7589520" y="3200400"/>
            <a:ext cx="4602175" cy="3657600"/>
          </a:xfrm>
          <a:prstGeom prst="rtTriangle">
            <a:avLst/>
          </a:prstGeom>
          <a:solidFill>
            <a:srgbClr val="F9C74F"/>
          </a:solidFill>
          <a:ln/>
        </p:spPr>
      </p:sp>
      <p:sp>
        <p:nvSpPr>
          <p:cNvPr id="5" name="Title"/>
          <p:cNvSpPr txBox="1"/>
          <p:nvPr/>
        </p:nvSpPr>
        <p:spPr>
          <a:xfrm>
            <a:off x="731520" y="73152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End</a:t>
            </a:r>
            <a:endParaRPr lang="en-US" sz="8000" dirty="0"/>
          </a:p>
        </p:txBody>
      </p:sp>
      <p:sp>
        <p:nvSpPr>
          <p:cNvPr id="6" name="Subtitle"/>
          <p:cNvSpPr txBox="1"/>
          <p:nvPr/>
        </p:nvSpPr>
        <p:spPr>
          <a:xfrm>
            <a:off x="731520" y="214884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BFE3F2"/>
                </a:solidFill>
              </a:rPr>
              <a:t>Thanks for your attention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F3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t 1"/>
          <p:cNvSpPr/>
          <p:nvPr/>
        </p:nvSpPr>
        <p:spPr>
          <a:xfrm>
            <a:off x="7680960" y="14173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4" name="Dot 2"/>
          <p:cNvSpPr/>
          <p:nvPr/>
        </p:nvSpPr>
        <p:spPr>
          <a:xfrm>
            <a:off x="8183880" y="14173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5" name="Dot 3"/>
          <p:cNvSpPr/>
          <p:nvPr/>
        </p:nvSpPr>
        <p:spPr>
          <a:xfrm>
            <a:off x="8686800" y="14173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6" name="Dot 4"/>
          <p:cNvSpPr/>
          <p:nvPr/>
        </p:nvSpPr>
        <p:spPr>
          <a:xfrm>
            <a:off x="9189720" y="14173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7" name="Dot 5"/>
          <p:cNvSpPr/>
          <p:nvPr/>
        </p:nvSpPr>
        <p:spPr>
          <a:xfrm>
            <a:off x="9692640" y="14173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8" name="Dot 6"/>
          <p:cNvSpPr/>
          <p:nvPr/>
        </p:nvSpPr>
        <p:spPr>
          <a:xfrm>
            <a:off x="10195560" y="14173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9" name="Dot 7"/>
          <p:cNvSpPr/>
          <p:nvPr/>
        </p:nvSpPr>
        <p:spPr>
          <a:xfrm>
            <a:off x="10698480" y="14173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10" name="Dot 8"/>
          <p:cNvSpPr/>
          <p:nvPr/>
        </p:nvSpPr>
        <p:spPr>
          <a:xfrm>
            <a:off x="11201400" y="14173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11" name="Dot 9"/>
          <p:cNvSpPr/>
          <p:nvPr/>
        </p:nvSpPr>
        <p:spPr>
          <a:xfrm>
            <a:off x="7680960" y="19659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12" name="Dot 10"/>
          <p:cNvSpPr/>
          <p:nvPr/>
        </p:nvSpPr>
        <p:spPr>
          <a:xfrm>
            <a:off x="8183880" y="19659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13" name="Dot 11"/>
          <p:cNvSpPr/>
          <p:nvPr/>
        </p:nvSpPr>
        <p:spPr>
          <a:xfrm>
            <a:off x="8686800" y="19659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14" name="Dot 12"/>
          <p:cNvSpPr/>
          <p:nvPr/>
        </p:nvSpPr>
        <p:spPr>
          <a:xfrm>
            <a:off x="9189720" y="19659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15" name="Dot 13"/>
          <p:cNvSpPr/>
          <p:nvPr/>
        </p:nvSpPr>
        <p:spPr>
          <a:xfrm>
            <a:off x="9692640" y="19659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16" name="Dot 14"/>
          <p:cNvSpPr/>
          <p:nvPr/>
        </p:nvSpPr>
        <p:spPr>
          <a:xfrm>
            <a:off x="10195560" y="19659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17" name="Dot 15"/>
          <p:cNvSpPr/>
          <p:nvPr/>
        </p:nvSpPr>
        <p:spPr>
          <a:xfrm>
            <a:off x="10698480" y="19659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18" name="Dot 16"/>
          <p:cNvSpPr/>
          <p:nvPr/>
        </p:nvSpPr>
        <p:spPr>
          <a:xfrm>
            <a:off x="11201400" y="19659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19" name="Dot 17"/>
          <p:cNvSpPr/>
          <p:nvPr/>
        </p:nvSpPr>
        <p:spPr>
          <a:xfrm>
            <a:off x="7680960" y="251460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20" name="Dot 18"/>
          <p:cNvSpPr/>
          <p:nvPr/>
        </p:nvSpPr>
        <p:spPr>
          <a:xfrm>
            <a:off x="8183880" y="251460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21" name="Dot 19"/>
          <p:cNvSpPr/>
          <p:nvPr/>
        </p:nvSpPr>
        <p:spPr>
          <a:xfrm>
            <a:off x="8686800" y="251460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22" name="Dot 20"/>
          <p:cNvSpPr/>
          <p:nvPr/>
        </p:nvSpPr>
        <p:spPr>
          <a:xfrm>
            <a:off x="9189720" y="251460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23" name="Dot 21"/>
          <p:cNvSpPr/>
          <p:nvPr/>
        </p:nvSpPr>
        <p:spPr>
          <a:xfrm>
            <a:off x="9692640" y="251460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24" name="Dot 22"/>
          <p:cNvSpPr/>
          <p:nvPr/>
        </p:nvSpPr>
        <p:spPr>
          <a:xfrm>
            <a:off x="10195560" y="251460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25" name="Dot 23"/>
          <p:cNvSpPr/>
          <p:nvPr/>
        </p:nvSpPr>
        <p:spPr>
          <a:xfrm>
            <a:off x="10698480" y="251460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26" name="Dot 24"/>
          <p:cNvSpPr/>
          <p:nvPr/>
        </p:nvSpPr>
        <p:spPr>
          <a:xfrm>
            <a:off x="11201400" y="251460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27" name="Dot 25"/>
          <p:cNvSpPr/>
          <p:nvPr/>
        </p:nvSpPr>
        <p:spPr>
          <a:xfrm>
            <a:off x="7680960" y="306324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28" name="Dot 26"/>
          <p:cNvSpPr/>
          <p:nvPr/>
        </p:nvSpPr>
        <p:spPr>
          <a:xfrm>
            <a:off x="8183880" y="306324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29" name="Dot 27"/>
          <p:cNvSpPr/>
          <p:nvPr/>
        </p:nvSpPr>
        <p:spPr>
          <a:xfrm>
            <a:off x="8686800" y="306324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30" name="Dot 28"/>
          <p:cNvSpPr/>
          <p:nvPr/>
        </p:nvSpPr>
        <p:spPr>
          <a:xfrm>
            <a:off x="9189720" y="306324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31" name="Dot 29"/>
          <p:cNvSpPr/>
          <p:nvPr/>
        </p:nvSpPr>
        <p:spPr>
          <a:xfrm>
            <a:off x="9692640" y="306324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32" name="Dot 30"/>
          <p:cNvSpPr/>
          <p:nvPr/>
        </p:nvSpPr>
        <p:spPr>
          <a:xfrm>
            <a:off x="10195560" y="306324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33" name="Dot 31"/>
          <p:cNvSpPr/>
          <p:nvPr/>
        </p:nvSpPr>
        <p:spPr>
          <a:xfrm>
            <a:off x="10698480" y="306324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34" name="Dot 32"/>
          <p:cNvSpPr/>
          <p:nvPr/>
        </p:nvSpPr>
        <p:spPr>
          <a:xfrm>
            <a:off x="11201400" y="306324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35" name="Dot 33"/>
          <p:cNvSpPr/>
          <p:nvPr/>
        </p:nvSpPr>
        <p:spPr>
          <a:xfrm>
            <a:off x="7680960" y="361188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36" name="Dot 34"/>
          <p:cNvSpPr/>
          <p:nvPr/>
        </p:nvSpPr>
        <p:spPr>
          <a:xfrm>
            <a:off x="8183880" y="361188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37" name="Dot 35"/>
          <p:cNvSpPr/>
          <p:nvPr/>
        </p:nvSpPr>
        <p:spPr>
          <a:xfrm>
            <a:off x="8686800" y="361188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38" name="Dot 36"/>
          <p:cNvSpPr/>
          <p:nvPr/>
        </p:nvSpPr>
        <p:spPr>
          <a:xfrm>
            <a:off x="9189720" y="361188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39" name="Dot 37"/>
          <p:cNvSpPr/>
          <p:nvPr/>
        </p:nvSpPr>
        <p:spPr>
          <a:xfrm>
            <a:off x="9692640" y="361188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40" name="Dot 38"/>
          <p:cNvSpPr/>
          <p:nvPr/>
        </p:nvSpPr>
        <p:spPr>
          <a:xfrm>
            <a:off x="10195560" y="361188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41" name="Dot 39"/>
          <p:cNvSpPr/>
          <p:nvPr/>
        </p:nvSpPr>
        <p:spPr>
          <a:xfrm>
            <a:off x="10698480" y="361188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42" name="Dot 40"/>
          <p:cNvSpPr/>
          <p:nvPr/>
        </p:nvSpPr>
        <p:spPr>
          <a:xfrm>
            <a:off x="11201400" y="361188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43" name="Dot 41"/>
          <p:cNvSpPr/>
          <p:nvPr/>
        </p:nvSpPr>
        <p:spPr>
          <a:xfrm>
            <a:off x="7680960" y="41605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44" name="Dot 42"/>
          <p:cNvSpPr/>
          <p:nvPr/>
        </p:nvSpPr>
        <p:spPr>
          <a:xfrm>
            <a:off x="8183880" y="41605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45" name="Dot 43"/>
          <p:cNvSpPr/>
          <p:nvPr/>
        </p:nvSpPr>
        <p:spPr>
          <a:xfrm>
            <a:off x="8686800" y="41605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46" name="Dot 44"/>
          <p:cNvSpPr/>
          <p:nvPr/>
        </p:nvSpPr>
        <p:spPr>
          <a:xfrm>
            <a:off x="9189720" y="41605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47" name="Dot 45"/>
          <p:cNvSpPr/>
          <p:nvPr/>
        </p:nvSpPr>
        <p:spPr>
          <a:xfrm>
            <a:off x="9692640" y="41605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48" name="Dot 46"/>
          <p:cNvSpPr/>
          <p:nvPr/>
        </p:nvSpPr>
        <p:spPr>
          <a:xfrm>
            <a:off x="10195560" y="41605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49" name="Dot 47"/>
          <p:cNvSpPr/>
          <p:nvPr/>
        </p:nvSpPr>
        <p:spPr>
          <a:xfrm>
            <a:off x="10698480" y="41605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50" name="Dot 48"/>
          <p:cNvSpPr/>
          <p:nvPr/>
        </p:nvSpPr>
        <p:spPr>
          <a:xfrm>
            <a:off x="11201400" y="416052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51" name="Dot 49"/>
          <p:cNvSpPr/>
          <p:nvPr/>
        </p:nvSpPr>
        <p:spPr>
          <a:xfrm>
            <a:off x="7680960" y="47091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52" name="Dot 50"/>
          <p:cNvSpPr/>
          <p:nvPr/>
        </p:nvSpPr>
        <p:spPr>
          <a:xfrm>
            <a:off x="8183880" y="47091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53" name="Dot 51"/>
          <p:cNvSpPr/>
          <p:nvPr/>
        </p:nvSpPr>
        <p:spPr>
          <a:xfrm>
            <a:off x="8686800" y="47091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54" name="Dot 52"/>
          <p:cNvSpPr/>
          <p:nvPr/>
        </p:nvSpPr>
        <p:spPr>
          <a:xfrm>
            <a:off x="9189720" y="47091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55" name="Dot 53"/>
          <p:cNvSpPr/>
          <p:nvPr/>
        </p:nvSpPr>
        <p:spPr>
          <a:xfrm>
            <a:off x="9692640" y="47091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56" name="Dot 54"/>
          <p:cNvSpPr/>
          <p:nvPr/>
        </p:nvSpPr>
        <p:spPr>
          <a:xfrm>
            <a:off x="10195560" y="47091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57" name="Dot 55"/>
          <p:cNvSpPr/>
          <p:nvPr/>
        </p:nvSpPr>
        <p:spPr>
          <a:xfrm>
            <a:off x="10698480" y="47091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58" name="Dot 56"/>
          <p:cNvSpPr/>
          <p:nvPr/>
        </p:nvSpPr>
        <p:spPr>
          <a:xfrm>
            <a:off x="11201400" y="4709160"/>
            <a:ext cx="128016" cy="128016"/>
          </a:xfrm>
          <a:prstGeom prst="ellipse">
            <a:avLst/>
          </a:prstGeom>
          <a:solidFill>
            <a:srgbClr val="97BC62">
              <a:alpha val="75000"/>
            </a:srgbClr>
          </a:solidFill>
          <a:ln/>
        </p:spPr>
      </p:sp>
      <p:sp>
        <p:nvSpPr>
          <p:cNvPr id="59" name="Highlight dot"/>
          <p:cNvSpPr/>
          <p:nvPr/>
        </p:nvSpPr>
        <p:spPr>
          <a:xfrm>
            <a:off x="10076688" y="2395728"/>
            <a:ext cx="365760" cy="365760"/>
          </a:xfrm>
          <a:prstGeom prst="ellipse">
            <a:avLst/>
          </a:prstGeom>
          <a:solidFill>
            <a:srgbClr val="F2C14E"/>
          </a:solidFill>
          <a:ln/>
        </p:spPr>
      </p:sp>
      <p:sp>
        <p:nvSpPr>
          <p:cNvPr id="60" name="Title"/>
          <p:cNvSpPr txBox="1"/>
          <p:nvPr/>
        </p:nvSpPr>
        <p:spPr>
          <a:xfrm>
            <a:off x="731520" y="2011680"/>
            <a:ext cx="6583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End</a:t>
            </a:r>
            <a:endParaRPr lang="en-US" sz="8400" dirty="0"/>
          </a:p>
        </p:txBody>
      </p:sp>
      <p:sp>
        <p:nvSpPr>
          <p:cNvPr id="61" name="Subtitle"/>
          <p:cNvSpPr txBox="1"/>
          <p:nvPr/>
        </p:nvSpPr>
        <p:spPr>
          <a:xfrm>
            <a:off x="731520" y="36576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FE3C1"/>
                </a:solidFill>
              </a:rPr>
              <a:t>[Your name]  ·  [Organization]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9C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uter ring"/>
          <p:cNvSpPr/>
          <p:nvPr/>
        </p:nvSpPr>
        <p:spPr>
          <a:xfrm>
            <a:off x="3169768" y="502920"/>
            <a:ext cx="5852160" cy="5852160"/>
          </a:xfrm>
          <a:prstGeom prst="ellipse">
            <a:avLst/>
          </a:prstGeom>
          <a:ln w="19050">
            <a:solidFill>
              <a:srgbClr val="1B1736">
                <a:alpha val="60000"/>
              </a:srgbClr>
            </a:solidFill>
            <a:prstDash val="solid"/>
          </a:ln>
        </p:spPr>
      </p:sp>
      <p:sp>
        <p:nvSpPr>
          <p:cNvPr id="4" name="Circle"/>
          <p:cNvSpPr/>
          <p:nvPr/>
        </p:nvSpPr>
        <p:spPr>
          <a:xfrm>
            <a:off x="3535528" y="868680"/>
            <a:ext cx="5120640" cy="5120640"/>
          </a:xfrm>
          <a:prstGeom prst="ellipse">
            <a:avLst/>
          </a:prstGeom>
          <a:solidFill>
            <a:srgbClr val="1B1736"/>
          </a:solidFill>
          <a:ln/>
        </p:spPr>
      </p:sp>
      <p:sp>
        <p:nvSpPr>
          <p:cNvPr id="5" name="Title"/>
          <p:cNvSpPr txBox="1"/>
          <p:nvPr/>
        </p:nvSpPr>
        <p:spPr>
          <a:xfrm>
            <a:off x="3992728" y="1737360"/>
            <a:ext cx="4206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End</a:t>
            </a:r>
            <a:endParaRPr lang="en-US" sz="5400" dirty="0"/>
          </a:p>
        </p:txBody>
      </p:sp>
      <p:sp>
        <p:nvSpPr>
          <p:cNvPr id="6" name="Subtitle"/>
          <p:cNvSpPr txBox="1"/>
          <p:nvPr/>
        </p:nvSpPr>
        <p:spPr>
          <a:xfrm>
            <a:off x="4084168" y="41605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See you next time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1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hoto (picture: right-click &gt; Change Picture)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766560" cy="6858000"/>
          </a:xfrm>
          <a:prstGeom prst="rect">
            <a:avLst/>
          </a:prstGeom>
        </p:spPr>
      </p:pic>
      <p:pic>
        <p:nvPicPr>
          <p:cNvPr id="4" name="Photo hint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2971800"/>
            <a:ext cx="914400" cy="914400"/>
          </a:xfrm>
          <a:prstGeom prst="rect">
            <a:avLst/>
          </a:prstGeom>
        </p:spPr>
      </p:pic>
      <p:sp>
        <p:nvSpPr>
          <p:cNvPr id="5" name="Photo hint"/>
          <p:cNvSpPr txBox="1"/>
          <p:nvPr/>
        </p:nvSpPr>
        <p:spPr>
          <a:xfrm>
            <a:off x="1097280" y="402336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[Right-click &gt; Change Picture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to use your own photo]</a:t>
            </a:r>
            <a:endParaRPr lang="en-US" sz="1400" dirty="0"/>
          </a:p>
        </p:txBody>
      </p:sp>
      <p:sp>
        <p:nvSpPr>
          <p:cNvPr id="6" name="Title"/>
          <p:cNvSpPr txBox="1"/>
          <p:nvPr/>
        </p:nvSpPr>
        <p:spPr>
          <a:xfrm>
            <a:off x="7406640" y="1645920"/>
            <a:ext cx="4206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End</a:t>
            </a:r>
            <a:endParaRPr lang="en-US" sz="6600" dirty="0"/>
          </a:p>
        </p:txBody>
      </p:sp>
      <p:sp>
        <p:nvSpPr>
          <p:cNvPr id="7" name="Subtitle"/>
          <p:cNvSpPr txBox="1"/>
          <p:nvPr/>
        </p:nvSpPr>
        <p:spPr>
          <a:xfrm>
            <a:off x="7406640" y="420624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FC3FF"/>
                </a:solidFill>
              </a:rPr>
              <a:t>[A last thought for your audience]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dient panel (picture)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0"/>
            <a:ext cx="4693615" cy="6858000"/>
          </a:xfrm>
          <a:prstGeom prst="rect">
            <a:avLst/>
          </a:prstGeom>
        </p:spPr>
      </p:pic>
      <p:sp>
        <p:nvSpPr>
          <p:cNvPr id="4" name="Panel ring"/>
          <p:cNvSpPr/>
          <p:nvPr/>
        </p:nvSpPr>
        <p:spPr>
          <a:xfrm>
            <a:off x="8412480" y="1463040"/>
            <a:ext cx="2834640" cy="2834640"/>
          </a:xfrm>
          <a:prstGeom prst="ellipse">
            <a:avLst/>
          </a:prstGeom>
          <a:ln w="31750">
            <a:solidFill>
              <a:srgbClr val="FFFFFF">
                <a:alpha val="60000"/>
              </a:srgbClr>
            </a:solidFill>
            <a:prstDash val="solid"/>
          </a:ln>
        </p:spPr>
      </p:sp>
      <p:sp>
        <p:nvSpPr>
          <p:cNvPr id="5" name="Panel dot"/>
          <p:cNvSpPr/>
          <p:nvPr/>
        </p:nvSpPr>
        <p:spPr>
          <a:xfrm>
            <a:off x="10607040" y="3931920"/>
            <a:ext cx="548640" cy="548640"/>
          </a:xfrm>
          <a:prstGeom prst="ellipse">
            <a:avLst/>
          </a:prstGeom>
          <a:solidFill>
            <a:srgbClr val="FFFFFF">
              <a:alpha val="80000"/>
            </a:srgbClr>
          </a:solidFill>
          <a:ln/>
        </p:spPr>
      </p:sp>
      <p:sp>
        <p:nvSpPr>
          <p:cNvPr id="6" name="Title"/>
          <p:cNvSpPr txBox="1"/>
          <p:nvPr/>
        </p:nvSpPr>
        <p:spPr>
          <a:xfrm>
            <a:off x="731520" y="1828800"/>
            <a:ext cx="6400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8800" dirty="0"/>
          </a:p>
        </p:txBody>
      </p:sp>
      <p:sp>
        <p:nvSpPr>
          <p:cNvPr id="7" name="Presenter"/>
          <p:cNvSpPr txBox="1"/>
          <p:nvPr/>
        </p:nvSpPr>
        <p:spPr>
          <a:xfrm>
            <a:off x="731520" y="34290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C4CF1"/>
                </a:solidFill>
              </a:rPr>
              <a:t>[Your name]  ·  [Your role or company]</a:t>
            </a:r>
            <a:endParaRPr lang="en-US" sz="2200" dirty="0"/>
          </a:p>
        </p:txBody>
      </p:sp>
      <p:sp>
        <p:nvSpPr>
          <p:cNvPr id="8" name="Tagline"/>
          <p:cNvSpPr txBox="1"/>
          <p:nvPr/>
        </p:nvSpPr>
        <p:spPr>
          <a:xfrm>
            <a:off x="731520" y="397764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E5A78"/>
                </a:solidFill>
              </a:rPr>
              <a:t>[One line you want the audience to remember]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9616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fetti 1"/>
          <p:cNvSpPr/>
          <p:nvPr/>
        </p:nvSpPr>
        <p:spPr>
          <a:xfrm>
            <a:off x="640080" y="731520"/>
            <a:ext cx="822960" cy="822960"/>
          </a:xfrm>
          <a:prstGeom prst="ellipse">
            <a:avLst/>
          </a:prstGeom>
          <a:solidFill>
            <a:srgbClr val="F9C74F"/>
          </a:solidFill>
          <a:ln/>
        </p:spPr>
      </p:sp>
      <p:sp>
        <p:nvSpPr>
          <p:cNvPr id="4" name="Confetti 2"/>
          <p:cNvSpPr/>
          <p:nvPr/>
        </p:nvSpPr>
        <p:spPr>
          <a:xfrm>
            <a:off x="2194560" y="512064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5" name="Confetti 3"/>
          <p:cNvSpPr/>
          <p:nvPr/>
        </p:nvSpPr>
        <p:spPr>
          <a:xfrm>
            <a:off x="10424160" y="640080"/>
            <a:ext cx="1005840" cy="1005840"/>
          </a:xfrm>
          <a:prstGeom prst="ellipse">
            <a:avLst/>
          </a:prstGeom>
          <a:solidFill>
            <a:srgbClr val="F9C74F"/>
          </a:solidFill>
          <a:ln/>
        </p:spPr>
      </p:sp>
      <p:sp>
        <p:nvSpPr>
          <p:cNvPr id="6" name="Confetti 4"/>
          <p:cNvSpPr/>
          <p:nvPr/>
        </p:nvSpPr>
        <p:spPr>
          <a:xfrm>
            <a:off x="11155680" y="4937760"/>
            <a:ext cx="548640" cy="548640"/>
          </a:xfrm>
          <a:prstGeom prst="ellipse">
            <a:avLst/>
          </a:prstGeom>
          <a:solidFill>
            <a:srgbClr val="43C59E"/>
          </a:solidFill>
          <a:ln/>
        </p:spPr>
      </p:sp>
      <p:sp>
        <p:nvSpPr>
          <p:cNvPr id="7" name="Confetti 5"/>
          <p:cNvSpPr/>
          <p:nvPr/>
        </p:nvSpPr>
        <p:spPr>
          <a:xfrm>
            <a:off x="1097280" y="3291840"/>
            <a:ext cx="320040" cy="320040"/>
          </a:xfrm>
          <a:prstGeom prst="ellipse">
            <a:avLst/>
          </a:prstGeom>
          <a:solidFill>
            <a:srgbClr val="43C59E"/>
          </a:solidFill>
          <a:ln/>
        </p:spPr>
      </p:sp>
      <p:sp>
        <p:nvSpPr>
          <p:cNvPr id="8" name="Confetti 6"/>
          <p:cNvSpPr/>
          <p:nvPr/>
        </p:nvSpPr>
        <p:spPr>
          <a:xfrm>
            <a:off x="9418320" y="5760720"/>
            <a:ext cx="365760" cy="36576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9" name="Confetti 7"/>
          <p:cNvSpPr/>
          <p:nvPr/>
        </p:nvSpPr>
        <p:spPr>
          <a:xfrm>
            <a:off x="5669280" y="457200"/>
            <a:ext cx="274320" cy="27432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Confetti 8"/>
          <p:cNvSpPr/>
          <p:nvPr/>
        </p:nvSpPr>
        <p:spPr>
          <a:xfrm>
            <a:off x="3931920" y="5852160"/>
            <a:ext cx="640080" cy="640080"/>
          </a:xfrm>
          <a:prstGeom prst="ellipse">
            <a:avLst/>
          </a:prstGeom>
          <a:solidFill>
            <a:srgbClr val="F9C74F"/>
          </a:solidFill>
          <a:ln/>
        </p:spPr>
      </p:sp>
      <p:sp>
        <p:nvSpPr>
          <p:cNvPr id="11" name="Confetti 9"/>
          <p:cNvSpPr/>
          <p:nvPr/>
        </p:nvSpPr>
        <p:spPr>
          <a:xfrm>
            <a:off x="7863840" y="548640"/>
            <a:ext cx="411480" cy="411480"/>
          </a:xfrm>
          <a:prstGeom prst="ellipse">
            <a:avLst/>
          </a:prstGeom>
          <a:solidFill>
            <a:srgbClr val="43C59E"/>
          </a:solidFill>
          <a:ln/>
        </p:spPr>
      </p:sp>
      <p:sp>
        <p:nvSpPr>
          <p:cNvPr id="12" name="Confetti 10"/>
          <p:cNvSpPr/>
          <p:nvPr/>
        </p:nvSpPr>
        <p:spPr>
          <a:xfrm>
            <a:off x="11338560" y="2834640"/>
            <a:ext cx="274320" cy="27432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3" name="Confetti 11"/>
          <p:cNvSpPr/>
          <p:nvPr/>
        </p:nvSpPr>
        <p:spPr>
          <a:xfrm>
            <a:off x="365760" y="5760720"/>
            <a:ext cx="502920" cy="5029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4" name="Confetti 12"/>
          <p:cNvSpPr/>
          <p:nvPr/>
        </p:nvSpPr>
        <p:spPr>
          <a:xfrm>
            <a:off x="8595360" y="5120640"/>
            <a:ext cx="228600" cy="228600"/>
          </a:xfrm>
          <a:prstGeom prst="ellipse">
            <a:avLst/>
          </a:prstGeom>
          <a:solidFill>
            <a:srgbClr val="F9C74F"/>
          </a:solidFill>
          <a:ln/>
        </p:spPr>
      </p:sp>
      <p:sp>
        <p:nvSpPr>
          <p:cNvPr id="15" name="Title"/>
          <p:cNvSpPr txBox="1"/>
          <p:nvPr/>
        </p:nvSpPr>
        <p:spPr>
          <a:xfrm>
            <a:off x="914400" y="2194560"/>
            <a:ext cx="1036289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you!</a:t>
            </a:r>
            <a:endParaRPr lang="en-US" sz="10400" dirty="0"/>
          </a:p>
        </p:txBody>
      </p:sp>
      <p:sp>
        <p:nvSpPr>
          <p:cNvPr id="16" name="Subtitle"/>
          <p:cNvSpPr txBox="1"/>
          <p:nvPr/>
        </p:nvSpPr>
        <p:spPr>
          <a:xfrm>
            <a:off x="914400" y="397764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[Class / team / event name]  ·  [Date]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circle"/>
          <p:cNvSpPr/>
          <p:nvPr/>
        </p:nvSpPr>
        <p:spPr>
          <a:xfrm>
            <a:off x="8778240" y="2926080"/>
            <a:ext cx="4937760" cy="4937760"/>
          </a:xfrm>
          <a:prstGeom prst="ellipse">
            <a:avLst/>
          </a:prstGeom>
          <a:solidFill>
            <a:srgbClr val="6C4CF1">
              <a:alpha val="20000"/>
            </a:srgbClr>
          </a:solidFill>
          <a:ln/>
        </p:spPr>
      </p:sp>
      <p:sp>
        <p:nvSpPr>
          <p:cNvPr id="4" name="Title line 1"/>
          <p:cNvSpPr txBox="1"/>
          <p:nvPr/>
        </p:nvSpPr>
        <p:spPr>
          <a:xfrm>
            <a:off x="731520" y="54864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4000" b="1" dirty="0">
                <a:solidFill>
                  <a:srgbClr val="1B17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</a:t>
            </a:r>
            <a:endParaRPr lang="en-US" sz="14000" dirty="0"/>
          </a:p>
        </p:txBody>
      </p:sp>
      <p:sp>
        <p:nvSpPr>
          <p:cNvPr id="5" name="Title line 2"/>
          <p:cNvSpPr txBox="1"/>
          <p:nvPr/>
        </p:nvSpPr>
        <p:spPr>
          <a:xfrm>
            <a:off x="731520" y="256032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0" b="1" dirty="0">
                <a:solidFill>
                  <a:srgbClr val="6C4C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you.</a:t>
            </a:r>
            <a:endParaRPr lang="en-US" sz="14000" dirty="0"/>
          </a:p>
        </p:txBody>
      </p:sp>
      <p:sp>
        <p:nvSpPr>
          <p:cNvPr id="6" name="Subtitle"/>
          <p:cNvSpPr txBox="1"/>
          <p:nvPr/>
        </p:nvSpPr>
        <p:spPr>
          <a:xfrm>
            <a:off x="822960" y="52120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5E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[Your name]  ·  [your.email@company.com]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1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914400" y="1280160"/>
            <a:ext cx="1036289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9600" dirty="0"/>
          </a:p>
        </p:txBody>
      </p:sp>
      <p:sp>
        <p:nvSpPr>
          <p:cNvPr id="4" name="Subtitle"/>
          <p:cNvSpPr txBox="1"/>
          <p:nvPr/>
        </p:nvSpPr>
        <p:spPr>
          <a:xfrm>
            <a:off x="914400" y="297180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CFC3FF"/>
                </a:solidFill>
              </a:rPr>
              <a:t>in every language your audience speaks</a:t>
            </a:r>
            <a:endParaRPr lang="en-US" sz="2200" dirty="0"/>
          </a:p>
        </p:txBody>
      </p:sp>
      <p:sp>
        <p:nvSpPr>
          <p:cNvPr id="5" name="Word pill 1"/>
          <p:cNvSpPr/>
          <p:nvPr/>
        </p:nvSpPr>
        <p:spPr>
          <a:xfrm>
            <a:off x="838048" y="4206240"/>
            <a:ext cx="1600200" cy="594360"/>
          </a:xfrm>
          <a:prstGeom prst="roundRect">
            <a:avLst>
              <a:gd name="adj" fmla="val 49231"/>
            </a:avLst>
          </a:prstGeom>
          <a:solidFill>
            <a:srgbClr val="241F48"/>
          </a:solidFill>
          <a:ln w="12700">
            <a:solidFill>
              <a:srgbClr val="8B6CFF">
                <a:alpha val="60000"/>
              </a:srgbClr>
            </a:solidFill>
            <a:prstDash val="solid"/>
          </a:ln>
        </p:spPr>
      </p:sp>
      <p:sp>
        <p:nvSpPr>
          <p:cNvPr id="6" name="Word 1"/>
          <p:cNvSpPr txBox="1"/>
          <p:nvPr/>
        </p:nvSpPr>
        <p:spPr>
          <a:xfrm>
            <a:off x="838048" y="420624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Gracias</a:t>
            </a:r>
            <a:endParaRPr lang="en-US" sz="1800" dirty="0"/>
          </a:p>
        </p:txBody>
      </p:sp>
      <p:sp>
        <p:nvSpPr>
          <p:cNvPr id="7" name="Word pill 2"/>
          <p:cNvSpPr/>
          <p:nvPr/>
        </p:nvSpPr>
        <p:spPr>
          <a:xfrm>
            <a:off x="2621128" y="4206240"/>
            <a:ext cx="1600200" cy="594360"/>
          </a:xfrm>
          <a:prstGeom prst="roundRect">
            <a:avLst>
              <a:gd name="adj" fmla="val 49231"/>
            </a:avLst>
          </a:prstGeom>
          <a:solidFill>
            <a:srgbClr val="241F48"/>
          </a:solidFill>
          <a:ln w="12700">
            <a:solidFill>
              <a:srgbClr val="8B6CFF">
                <a:alpha val="60000"/>
              </a:srgbClr>
            </a:solidFill>
            <a:prstDash val="solid"/>
          </a:ln>
        </p:spPr>
      </p:sp>
      <p:sp>
        <p:nvSpPr>
          <p:cNvPr id="8" name="Word 2"/>
          <p:cNvSpPr txBox="1"/>
          <p:nvPr/>
        </p:nvSpPr>
        <p:spPr>
          <a:xfrm>
            <a:off x="2621128" y="420624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Merci</a:t>
            </a:r>
            <a:endParaRPr lang="en-US" sz="1800" dirty="0"/>
          </a:p>
        </p:txBody>
      </p:sp>
      <p:sp>
        <p:nvSpPr>
          <p:cNvPr id="9" name="Word pill 3"/>
          <p:cNvSpPr/>
          <p:nvPr/>
        </p:nvSpPr>
        <p:spPr>
          <a:xfrm>
            <a:off x="4404208" y="4206240"/>
            <a:ext cx="1600200" cy="594360"/>
          </a:xfrm>
          <a:prstGeom prst="roundRect">
            <a:avLst>
              <a:gd name="adj" fmla="val 49231"/>
            </a:avLst>
          </a:prstGeom>
          <a:solidFill>
            <a:srgbClr val="241F48"/>
          </a:solidFill>
          <a:ln w="12700">
            <a:solidFill>
              <a:srgbClr val="8B6CFF">
                <a:alpha val="60000"/>
              </a:srgbClr>
            </a:solidFill>
            <a:prstDash val="solid"/>
          </a:ln>
        </p:spPr>
      </p:sp>
      <p:sp>
        <p:nvSpPr>
          <p:cNvPr id="10" name="Word 3"/>
          <p:cNvSpPr txBox="1"/>
          <p:nvPr/>
        </p:nvSpPr>
        <p:spPr>
          <a:xfrm>
            <a:off x="4404208" y="420624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Danke</a:t>
            </a:r>
            <a:endParaRPr lang="en-US" sz="1800" dirty="0"/>
          </a:p>
        </p:txBody>
      </p:sp>
      <p:sp>
        <p:nvSpPr>
          <p:cNvPr id="11" name="Word pill 4"/>
          <p:cNvSpPr/>
          <p:nvPr/>
        </p:nvSpPr>
        <p:spPr>
          <a:xfrm>
            <a:off x="6187288" y="4206240"/>
            <a:ext cx="1600200" cy="594360"/>
          </a:xfrm>
          <a:prstGeom prst="roundRect">
            <a:avLst>
              <a:gd name="adj" fmla="val 49231"/>
            </a:avLst>
          </a:prstGeom>
          <a:solidFill>
            <a:srgbClr val="241F48"/>
          </a:solidFill>
          <a:ln w="12700">
            <a:solidFill>
              <a:srgbClr val="8B6CFF">
                <a:alpha val="60000"/>
              </a:srgbClr>
            </a:solidFill>
            <a:prstDash val="solid"/>
          </a:ln>
        </p:spPr>
      </p:sp>
      <p:sp>
        <p:nvSpPr>
          <p:cNvPr id="12" name="Word 4"/>
          <p:cNvSpPr txBox="1"/>
          <p:nvPr/>
        </p:nvSpPr>
        <p:spPr>
          <a:xfrm>
            <a:off x="6187288" y="420624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Grazie</a:t>
            </a:r>
            <a:endParaRPr lang="en-US" sz="1800" dirty="0"/>
          </a:p>
        </p:txBody>
      </p:sp>
      <p:sp>
        <p:nvSpPr>
          <p:cNvPr id="13" name="Word pill 5"/>
          <p:cNvSpPr/>
          <p:nvPr/>
        </p:nvSpPr>
        <p:spPr>
          <a:xfrm>
            <a:off x="7970368" y="4206240"/>
            <a:ext cx="1600200" cy="594360"/>
          </a:xfrm>
          <a:prstGeom prst="roundRect">
            <a:avLst>
              <a:gd name="adj" fmla="val 49231"/>
            </a:avLst>
          </a:prstGeom>
          <a:solidFill>
            <a:srgbClr val="241F48"/>
          </a:solidFill>
          <a:ln w="12700">
            <a:solidFill>
              <a:srgbClr val="8B6CFF">
                <a:alpha val="60000"/>
              </a:srgbClr>
            </a:solidFill>
            <a:prstDash val="solid"/>
          </a:ln>
        </p:spPr>
      </p:sp>
      <p:sp>
        <p:nvSpPr>
          <p:cNvPr id="14" name="Word 5"/>
          <p:cNvSpPr txBox="1"/>
          <p:nvPr/>
        </p:nvSpPr>
        <p:spPr>
          <a:xfrm>
            <a:off x="7970368" y="420624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Obrigado</a:t>
            </a:r>
            <a:endParaRPr lang="en-US" sz="1800" dirty="0"/>
          </a:p>
        </p:txBody>
      </p:sp>
      <p:sp>
        <p:nvSpPr>
          <p:cNvPr id="15" name="Word pill 6"/>
          <p:cNvSpPr/>
          <p:nvPr/>
        </p:nvSpPr>
        <p:spPr>
          <a:xfrm>
            <a:off x="9753448" y="4206240"/>
            <a:ext cx="1600200" cy="594360"/>
          </a:xfrm>
          <a:prstGeom prst="roundRect">
            <a:avLst>
              <a:gd name="adj" fmla="val 49231"/>
            </a:avLst>
          </a:prstGeom>
          <a:solidFill>
            <a:srgbClr val="241F48"/>
          </a:solidFill>
          <a:ln w="12700">
            <a:solidFill>
              <a:srgbClr val="8B6CFF">
                <a:alpha val="60000"/>
              </a:srgbClr>
            </a:solidFill>
            <a:prstDash val="solid"/>
          </a:ln>
        </p:spPr>
      </p:sp>
      <p:sp>
        <p:nvSpPr>
          <p:cNvPr id="16" name="Word 6"/>
          <p:cNvSpPr txBox="1"/>
          <p:nvPr/>
        </p:nvSpPr>
        <p:spPr>
          <a:xfrm>
            <a:off x="9753448" y="420624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Arigatō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Quote mark"/>
          <p:cNvSpPr txBox="1"/>
          <p:nvPr/>
        </p:nvSpPr>
        <p:spPr>
          <a:xfrm>
            <a:off x="731520" y="182880"/>
            <a:ext cx="2286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0" b="1" dirty="0">
                <a:solidFill>
                  <a:srgbClr val="6C4C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22000" dirty="0"/>
          </a:p>
        </p:txBody>
      </p:sp>
      <p:sp>
        <p:nvSpPr>
          <p:cNvPr id="4" name="Quote"/>
          <p:cNvSpPr txBox="1"/>
          <p:nvPr/>
        </p:nvSpPr>
        <p:spPr>
          <a:xfrm>
            <a:off x="1463040" y="2011680"/>
            <a:ext cx="93268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i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[A short quote that sums up your message. Keep it to one or two lines.]</a:t>
            </a:r>
            <a:endParaRPr lang="en-US" sz="3600" dirty="0"/>
          </a:p>
        </p:txBody>
      </p:sp>
      <p:sp>
        <p:nvSpPr>
          <p:cNvPr id="5" name="Quote author"/>
          <p:cNvSpPr txBox="1"/>
          <p:nvPr/>
        </p:nvSpPr>
        <p:spPr>
          <a:xfrm>
            <a:off x="1463040" y="41148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E5A78"/>
                </a:solidFill>
              </a:rPr>
              <a:t>[Author name]</a:t>
            </a:r>
            <a:endParaRPr lang="en-US" sz="1800" dirty="0"/>
          </a:p>
        </p:txBody>
      </p:sp>
      <p:sp>
        <p:nvSpPr>
          <p:cNvPr id="6" name="Closing"/>
          <p:cNvSpPr txBox="1"/>
          <p:nvPr/>
        </p:nvSpPr>
        <p:spPr>
          <a:xfrm>
            <a:off x="5943600" y="539496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200" b="1" dirty="0">
                <a:solidFill>
                  <a:srgbClr val="6C4C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914400" y="640080"/>
            <a:ext cx="103628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 from the team</a:t>
            </a:r>
            <a:endParaRPr lang="en-US" sz="4800" dirty="0"/>
          </a:p>
        </p:txBody>
      </p:sp>
      <p:sp>
        <p:nvSpPr>
          <p:cNvPr id="4" name="Subtitle"/>
          <p:cNvSpPr txBox="1"/>
          <p:nvPr/>
        </p:nvSpPr>
        <p:spPr>
          <a:xfrm>
            <a:off x="914400" y="155448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E5A78"/>
                </a:solidFill>
              </a:rPr>
              <a:t>[Project or company name]</a:t>
            </a:r>
            <a:endParaRPr lang="en-US" sz="2000" dirty="0"/>
          </a:p>
        </p:txBody>
      </p:sp>
      <p:sp>
        <p:nvSpPr>
          <p:cNvPr id="5" name="Avatar 1"/>
          <p:cNvSpPr/>
          <p:nvPr/>
        </p:nvSpPr>
        <p:spPr>
          <a:xfrm>
            <a:off x="1478128" y="2514600"/>
            <a:ext cx="1554480" cy="15544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C4CF1"/>
            </a:solidFill>
            <a:prstDash val="solid"/>
          </a:ln>
        </p:spPr>
      </p:sp>
      <p:pic>
        <p:nvPicPr>
          <p:cNvPr id="6" name="Avatar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9608" y="2926080"/>
            <a:ext cx="731520" cy="731520"/>
          </a:xfrm>
          <a:prstGeom prst="rect">
            <a:avLst/>
          </a:prstGeom>
        </p:spPr>
      </p:pic>
      <p:sp>
        <p:nvSpPr>
          <p:cNvPr id="7" name="Name 1"/>
          <p:cNvSpPr txBox="1"/>
          <p:nvPr/>
        </p:nvSpPr>
        <p:spPr>
          <a:xfrm>
            <a:off x="1066648" y="42976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[Name 1]</a:t>
            </a:r>
            <a:endParaRPr lang="en-US" sz="2000" dirty="0"/>
          </a:p>
        </p:txBody>
      </p:sp>
      <p:sp>
        <p:nvSpPr>
          <p:cNvPr id="8" name="Role 1"/>
          <p:cNvSpPr txBox="1"/>
          <p:nvPr/>
        </p:nvSpPr>
        <p:spPr>
          <a:xfrm>
            <a:off x="1066648" y="47548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[Role]</a:t>
            </a:r>
            <a:endParaRPr lang="en-US" sz="1600" dirty="0"/>
          </a:p>
        </p:txBody>
      </p:sp>
      <p:sp>
        <p:nvSpPr>
          <p:cNvPr id="9" name="Avatar 2"/>
          <p:cNvSpPr/>
          <p:nvPr/>
        </p:nvSpPr>
        <p:spPr>
          <a:xfrm>
            <a:off x="4038448" y="2514600"/>
            <a:ext cx="1554480" cy="15544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C4CF1"/>
            </a:solidFill>
            <a:prstDash val="solid"/>
          </a:ln>
        </p:spPr>
      </p:sp>
      <p:pic>
        <p:nvPicPr>
          <p:cNvPr id="10" name="Avatar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928" y="2926080"/>
            <a:ext cx="731520" cy="731520"/>
          </a:xfrm>
          <a:prstGeom prst="rect">
            <a:avLst/>
          </a:prstGeom>
        </p:spPr>
      </p:pic>
      <p:sp>
        <p:nvSpPr>
          <p:cNvPr id="11" name="Name 2"/>
          <p:cNvSpPr txBox="1"/>
          <p:nvPr/>
        </p:nvSpPr>
        <p:spPr>
          <a:xfrm>
            <a:off x="3626968" y="42976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[Name 2]</a:t>
            </a:r>
            <a:endParaRPr lang="en-US" sz="2000" dirty="0"/>
          </a:p>
        </p:txBody>
      </p:sp>
      <p:sp>
        <p:nvSpPr>
          <p:cNvPr id="12" name="Role 2"/>
          <p:cNvSpPr txBox="1"/>
          <p:nvPr/>
        </p:nvSpPr>
        <p:spPr>
          <a:xfrm>
            <a:off x="3626968" y="47548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[Role]</a:t>
            </a:r>
            <a:endParaRPr lang="en-US" sz="1600" dirty="0"/>
          </a:p>
        </p:txBody>
      </p:sp>
      <p:sp>
        <p:nvSpPr>
          <p:cNvPr id="13" name="Avatar 3"/>
          <p:cNvSpPr/>
          <p:nvPr/>
        </p:nvSpPr>
        <p:spPr>
          <a:xfrm>
            <a:off x="6598768" y="2514600"/>
            <a:ext cx="1554480" cy="15544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C4CF1"/>
            </a:solidFill>
            <a:prstDash val="solid"/>
          </a:ln>
        </p:spPr>
      </p:sp>
      <p:pic>
        <p:nvPicPr>
          <p:cNvPr id="14" name="Avatar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248" y="2926080"/>
            <a:ext cx="731520" cy="731520"/>
          </a:xfrm>
          <a:prstGeom prst="rect">
            <a:avLst/>
          </a:prstGeom>
        </p:spPr>
      </p:pic>
      <p:sp>
        <p:nvSpPr>
          <p:cNvPr id="15" name="Name 3"/>
          <p:cNvSpPr txBox="1"/>
          <p:nvPr/>
        </p:nvSpPr>
        <p:spPr>
          <a:xfrm>
            <a:off x="6187288" y="42976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[Name 3]</a:t>
            </a:r>
            <a:endParaRPr lang="en-US" sz="2000" dirty="0"/>
          </a:p>
        </p:txBody>
      </p:sp>
      <p:sp>
        <p:nvSpPr>
          <p:cNvPr id="16" name="Role 3"/>
          <p:cNvSpPr txBox="1"/>
          <p:nvPr/>
        </p:nvSpPr>
        <p:spPr>
          <a:xfrm>
            <a:off x="6187288" y="47548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[Role]</a:t>
            </a:r>
            <a:endParaRPr lang="en-US" sz="1600" dirty="0"/>
          </a:p>
        </p:txBody>
      </p:sp>
      <p:sp>
        <p:nvSpPr>
          <p:cNvPr id="17" name="Avatar 4"/>
          <p:cNvSpPr/>
          <p:nvPr/>
        </p:nvSpPr>
        <p:spPr>
          <a:xfrm>
            <a:off x="9159088" y="2514600"/>
            <a:ext cx="1554480" cy="15544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C4CF1"/>
            </a:solidFill>
            <a:prstDash val="solid"/>
          </a:ln>
        </p:spPr>
      </p:sp>
      <p:pic>
        <p:nvPicPr>
          <p:cNvPr id="18" name="Avatar icon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0568" y="2926080"/>
            <a:ext cx="731520" cy="731520"/>
          </a:xfrm>
          <a:prstGeom prst="rect">
            <a:avLst/>
          </a:prstGeom>
        </p:spPr>
      </p:pic>
      <p:sp>
        <p:nvSpPr>
          <p:cNvPr id="19" name="Name 4"/>
          <p:cNvSpPr txBox="1"/>
          <p:nvPr/>
        </p:nvSpPr>
        <p:spPr>
          <a:xfrm>
            <a:off x="8747608" y="42976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[Name 4]</a:t>
            </a:r>
            <a:endParaRPr lang="en-US" sz="2000" dirty="0"/>
          </a:p>
        </p:txBody>
      </p:sp>
      <p:sp>
        <p:nvSpPr>
          <p:cNvPr id="20" name="Role 4"/>
          <p:cNvSpPr txBox="1"/>
          <p:nvPr/>
        </p:nvSpPr>
        <p:spPr>
          <a:xfrm>
            <a:off x="8747608" y="47548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[Role]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850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uter ring"/>
          <p:cNvSpPr/>
          <p:nvPr/>
        </p:nvSpPr>
        <p:spPr>
          <a:xfrm>
            <a:off x="3169768" y="502920"/>
            <a:ext cx="5852160" cy="5852160"/>
          </a:xfrm>
          <a:prstGeom prst="ellipse">
            <a:avLst/>
          </a:prstGeom>
          <a:ln w="19050">
            <a:solidFill>
              <a:srgbClr val="E7E8D1">
                <a:alpha val="60000"/>
              </a:srgbClr>
            </a:solidFill>
            <a:prstDash val="solid"/>
          </a:ln>
        </p:spPr>
      </p:sp>
      <p:sp>
        <p:nvSpPr>
          <p:cNvPr id="4" name="Circle"/>
          <p:cNvSpPr/>
          <p:nvPr/>
        </p:nvSpPr>
        <p:spPr>
          <a:xfrm>
            <a:off x="3535528" y="868680"/>
            <a:ext cx="5120640" cy="5120640"/>
          </a:xfrm>
          <a:prstGeom prst="ellipse">
            <a:avLst/>
          </a:prstGeom>
          <a:solidFill>
            <a:srgbClr val="E7E8D1"/>
          </a:solidFill>
          <a:ln/>
        </p:spPr>
      </p:sp>
      <p:sp>
        <p:nvSpPr>
          <p:cNvPr id="5" name="Title"/>
          <p:cNvSpPr txBox="1"/>
          <p:nvPr/>
        </p:nvSpPr>
        <p:spPr>
          <a:xfrm>
            <a:off x="3992728" y="1737360"/>
            <a:ext cx="4206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5400" dirty="0"/>
          </a:p>
        </p:txBody>
      </p:sp>
      <p:sp>
        <p:nvSpPr>
          <p:cNvPr id="6" name="Subtitle"/>
          <p:cNvSpPr txBox="1"/>
          <p:nvPr/>
        </p:nvSpPr>
        <p:spPr>
          <a:xfrm>
            <a:off x="4084168" y="41605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85042"/>
                </a:solidFill>
              </a:rPr>
              <a:t>[Your name]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9616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dient background (picture)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Glow circle 1"/>
          <p:cNvSpPr/>
          <p:nvPr/>
        </p:nvSpPr>
        <p:spPr>
          <a:xfrm>
            <a:off x="-1371600" y="-1645920"/>
            <a:ext cx="4572000" cy="457200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5" name="Glow circle 2"/>
          <p:cNvSpPr/>
          <p:nvPr/>
        </p:nvSpPr>
        <p:spPr>
          <a:xfrm>
            <a:off x="9326880" y="4206240"/>
            <a:ext cx="3840480" cy="384048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sp>
        <p:nvSpPr>
          <p:cNvPr id="6" name="Title"/>
          <p:cNvSpPr txBox="1"/>
          <p:nvPr/>
        </p:nvSpPr>
        <p:spPr>
          <a:xfrm>
            <a:off x="914400" y="2103120"/>
            <a:ext cx="1036289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10000" dirty="0"/>
          </a:p>
        </p:txBody>
      </p:sp>
      <p:sp>
        <p:nvSpPr>
          <p:cNvPr id="7" name="Subtitle"/>
          <p:cNvSpPr txBox="1"/>
          <p:nvPr/>
        </p:nvSpPr>
        <p:spPr>
          <a:xfrm>
            <a:off x="914400" y="397764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</a:rPr>
              <a:t>[Your name]  ·  [Your role]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hoto (picture: right-click &gt; Change Picture)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766560" cy="6858000"/>
          </a:xfrm>
          <a:prstGeom prst="rect">
            <a:avLst/>
          </a:prstGeom>
        </p:spPr>
      </p:pic>
      <p:pic>
        <p:nvPicPr>
          <p:cNvPr id="4" name="Photo hint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2971800"/>
            <a:ext cx="914400" cy="914400"/>
          </a:xfrm>
          <a:prstGeom prst="rect">
            <a:avLst/>
          </a:prstGeom>
        </p:spPr>
      </p:pic>
      <p:sp>
        <p:nvSpPr>
          <p:cNvPr id="5" name="Photo hint"/>
          <p:cNvSpPr txBox="1"/>
          <p:nvPr/>
        </p:nvSpPr>
        <p:spPr>
          <a:xfrm>
            <a:off x="1097280" y="402336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[Right-click &gt; Change Picture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to use your own photo]</a:t>
            </a:r>
            <a:endParaRPr lang="en-US" sz="1400" dirty="0"/>
          </a:p>
        </p:txBody>
      </p:sp>
      <p:sp>
        <p:nvSpPr>
          <p:cNvPr id="6" name="Title"/>
          <p:cNvSpPr txBox="1"/>
          <p:nvPr/>
        </p:nvSpPr>
        <p:spPr>
          <a:xfrm>
            <a:off x="7406640" y="1645920"/>
            <a:ext cx="4206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66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6600" dirty="0"/>
          </a:p>
        </p:txBody>
      </p:sp>
      <p:sp>
        <p:nvSpPr>
          <p:cNvPr id="7" name="Subtitle"/>
          <p:cNvSpPr txBox="1"/>
          <p:nvPr/>
        </p:nvSpPr>
        <p:spPr>
          <a:xfrm>
            <a:off x="7406640" y="420624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5E5A78"/>
                </a:solidFill>
              </a:rPr>
              <a:t>[Your name]  ·  [Your role or company]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9C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gonal shape"/>
          <p:cNvSpPr/>
          <p:nvPr/>
        </p:nvSpPr>
        <p:spPr>
          <a:xfrm flipH="1">
            <a:off x="3931920" y="1371600"/>
            <a:ext cx="8259775" cy="5486400"/>
          </a:xfrm>
          <a:prstGeom prst="rtTriangle">
            <a:avLst/>
          </a:prstGeom>
          <a:solidFill>
            <a:srgbClr val="1B1736"/>
          </a:solidFill>
          <a:ln/>
        </p:spPr>
      </p:sp>
      <p:sp>
        <p:nvSpPr>
          <p:cNvPr id="4" name="Diagonal shape small"/>
          <p:cNvSpPr/>
          <p:nvPr/>
        </p:nvSpPr>
        <p:spPr>
          <a:xfrm flipH="1">
            <a:off x="7589520" y="3200400"/>
            <a:ext cx="4602175" cy="3657600"/>
          </a:xfrm>
          <a:prstGeom prst="rtTriangle">
            <a:avLst/>
          </a:prstGeom>
          <a:solidFill>
            <a:srgbClr val="F96167"/>
          </a:solidFill>
          <a:ln/>
        </p:spPr>
      </p:sp>
      <p:sp>
        <p:nvSpPr>
          <p:cNvPr id="5" name="Title"/>
          <p:cNvSpPr txBox="1"/>
          <p:nvPr/>
        </p:nvSpPr>
        <p:spPr>
          <a:xfrm>
            <a:off x="731520" y="73152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you!</a:t>
            </a:r>
            <a:endParaRPr lang="en-US" sz="8000" dirty="0"/>
          </a:p>
        </p:txBody>
      </p:sp>
      <p:sp>
        <p:nvSpPr>
          <p:cNvPr id="6" name="Subtitle"/>
          <p:cNvSpPr txBox="1"/>
          <p:nvPr/>
        </p:nvSpPr>
        <p:spPr>
          <a:xfrm>
            <a:off x="731520" y="214884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D3A55"/>
                </a:solidFill>
              </a:rPr>
              <a:t>[Your name]  ·  [Date]</a:t>
            </a:r>
            <a:endParaRPr lang="en-US" sz="2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g glyph"/>
          <p:cNvSpPr txBox="1"/>
          <p:nvPr/>
        </p:nvSpPr>
        <p:spPr>
          <a:xfrm>
            <a:off x="6949440" y="-548640"/>
            <a:ext cx="5120640" cy="7498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0" b="1" dirty="0">
                <a:solidFill>
                  <a:srgbClr val="6C4C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48000" dirty="0"/>
          </a:p>
        </p:txBody>
      </p:sp>
      <p:sp>
        <p:nvSpPr>
          <p:cNvPr id="4" name="Title"/>
          <p:cNvSpPr txBox="1"/>
          <p:nvPr/>
        </p:nvSpPr>
        <p:spPr>
          <a:xfrm>
            <a:off x="731520" y="2011680"/>
            <a:ext cx="6400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7200" dirty="0"/>
          </a:p>
        </p:txBody>
      </p:sp>
      <p:sp>
        <p:nvSpPr>
          <p:cNvPr id="5" name="Subtitle"/>
          <p:cNvSpPr txBox="1"/>
          <p:nvPr/>
        </p:nvSpPr>
        <p:spPr>
          <a:xfrm>
            <a:off x="731520" y="338328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5E5A78"/>
                </a:solidFill>
              </a:rPr>
              <a:t>Ask me anything. I'm happy to go deeper on any slide.</a:t>
            </a:r>
            <a:endParaRPr lang="en-US" sz="2200" dirty="0"/>
          </a:p>
        </p:txBody>
      </p:sp>
      <p:sp>
        <p:nvSpPr>
          <p:cNvPr id="6" name="Contact pill"/>
          <p:cNvSpPr/>
          <p:nvPr/>
        </p:nvSpPr>
        <p:spPr>
          <a:xfrm>
            <a:off x="731520" y="4663440"/>
            <a:ext cx="4206240" cy="594360"/>
          </a:xfrm>
          <a:prstGeom prst="roundRect">
            <a:avLst>
              <a:gd name="adj" fmla="val 49231"/>
            </a:avLst>
          </a:prstGeom>
          <a:solidFill>
            <a:srgbClr val="FFFFFF"/>
          </a:solidFill>
          <a:ln w="12700">
            <a:solidFill>
              <a:srgbClr val="6C4CF1">
                <a:alpha val="50000"/>
              </a:srgbClr>
            </a:solidFill>
            <a:prstDash val="solid"/>
          </a:ln>
        </p:spPr>
      </p:sp>
      <p:sp>
        <p:nvSpPr>
          <p:cNvPr id="7" name="Contact"/>
          <p:cNvSpPr txBox="1"/>
          <p:nvPr/>
        </p:nvSpPr>
        <p:spPr>
          <a:xfrm>
            <a:off x="731520" y="46634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C4CF1"/>
                </a:solidFill>
              </a:rPr>
              <a:t>[your.email@company.com]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dient half (picture)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029200" cy="6858000"/>
          </a:xfrm>
          <a:prstGeom prst="rect">
            <a:avLst/>
          </a:prstGeom>
        </p:spPr>
      </p:pic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2377440"/>
            <a:ext cx="2103120" cy="2103120"/>
          </a:xfrm>
          <a:prstGeom prst="rect">
            <a:avLst/>
          </a:prstGeom>
        </p:spPr>
      </p:pic>
      <p:sp>
        <p:nvSpPr>
          <p:cNvPr id="5" name="Title"/>
          <p:cNvSpPr txBox="1"/>
          <p:nvPr/>
        </p:nvSpPr>
        <p:spPr>
          <a:xfrm>
            <a:off x="5760720" y="109728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Any questions?</a:t>
            </a:r>
            <a:endParaRPr lang="en-US" sz="5400" dirty="0"/>
          </a:p>
        </p:txBody>
      </p:sp>
      <p:sp>
        <p:nvSpPr>
          <p:cNvPr id="6" name="Subtitle"/>
          <p:cNvSpPr txBox="1"/>
          <p:nvPr/>
        </p:nvSpPr>
        <p:spPr>
          <a:xfrm>
            <a:off x="5760720" y="224028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E5A78"/>
                </a:solidFill>
              </a:rPr>
              <a:t>A few to get us started:</a:t>
            </a:r>
            <a:endParaRPr lang="en-US" sz="1800" dirty="0"/>
          </a:p>
        </p:txBody>
      </p:sp>
      <p:sp>
        <p:nvSpPr>
          <p:cNvPr id="7" name="Item box 1"/>
          <p:cNvSpPr/>
          <p:nvPr/>
        </p:nvSpPr>
        <p:spPr>
          <a:xfrm>
            <a:off x="5760720" y="2971800"/>
            <a:ext cx="5669280" cy="685800"/>
          </a:xfrm>
          <a:prstGeom prst="roundRect">
            <a:avLst>
              <a:gd name="adj" fmla="val 16000"/>
            </a:avLst>
          </a:prstGeom>
          <a:solidFill>
            <a:srgbClr val="F3F0FF"/>
          </a:solidFill>
          <a:ln/>
        </p:spPr>
      </p:sp>
      <p:sp>
        <p:nvSpPr>
          <p:cNvPr id="8" name="Item 1"/>
          <p:cNvSpPr txBox="1"/>
          <p:nvPr/>
        </p:nvSpPr>
        <p:spPr>
          <a:xfrm>
            <a:off x="6035040" y="2971800"/>
            <a:ext cx="5212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1736"/>
                </a:solidFill>
              </a:rPr>
              <a:t>[Discussion question 1]</a:t>
            </a:r>
            <a:endParaRPr lang="en-US" sz="1800" dirty="0"/>
          </a:p>
        </p:txBody>
      </p:sp>
      <p:sp>
        <p:nvSpPr>
          <p:cNvPr id="9" name="Item box 2"/>
          <p:cNvSpPr/>
          <p:nvPr/>
        </p:nvSpPr>
        <p:spPr>
          <a:xfrm>
            <a:off x="5760720" y="3886200"/>
            <a:ext cx="5669280" cy="685800"/>
          </a:xfrm>
          <a:prstGeom prst="roundRect">
            <a:avLst>
              <a:gd name="adj" fmla="val 16000"/>
            </a:avLst>
          </a:prstGeom>
          <a:solidFill>
            <a:srgbClr val="F3F0FF"/>
          </a:solidFill>
          <a:ln/>
        </p:spPr>
      </p:sp>
      <p:sp>
        <p:nvSpPr>
          <p:cNvPr id="10" name="Item 2"/>
          <p:cNvSpPr txBox="1"/>
          <p:nvPr/>
        </p:nvSpPr>
        <p:spPr>
          <a:xfrm>
            <a:off x="6035040" y="3886200"/>
            <a:ext cx="5212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1736"/>
                </a:solidFill>
              </a:rPr>
              <a:t>[Discussion question 2]</a:t>
            </a:r>
            <a:endParaRPr lang="en-US" sz="1800" dirty="0"/>
          </a:p>
        </p:txBody>
      </p:sp>
      <p:sp>
        <p:nvSpPr>
          <p:cNvPr id="11" name="Item box 3"/>
          <p:cNvSpPr/>
          <p:nvPr/>
        </p:nvSpPr>
        <p:spPr>
          <a:xfrm>
            <a:off x="5760720" y="4800600"/>
            <a:ext cx="5669280" cy="685800"/>
          </a:xfrm>
          <a:prstGeom prst="roundRect">
            <a:avLst>
              <a:gd name="adj" fmla="val 16000"/>
            </a:avLst>
          </a:prstGeom>
          <a:solidFill>
            <a:srgbClr val="F3F0FF"/>
          </a:solidFill>
          <a:ln/>
        </p:spPr>
      </p:sp>
      <p:sp>
        <p:nvSpPr>
          <p:cNvPr id="12" name="Item 3"/>
          <p:cNvSpPr txBox="1"/>
          <p:nvPr/>
        </p:nvSpPr>
        <p:spPr>
          <a:xfrm>
            <a:off x="6035040" y="4800600"/>
            <a:ext cx="5212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1736"/>
                </a:solidFill>
              </a:rPr>
              <a:t>[Discussion question 3]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g block"/>
          <p:cNvSpPr/>
          <p:nvPr/>
        </p:nvSpPr>
        <p:spPr>
          <a:xfrm>
            <a:off x="731520" y="731520"/>
            <a:ext cx="4572000" cy="5394960"/>
          </a:xfrm>
          <a:prstGeom prst="roundRect">
            <a:avLst>
              <a:gd name="adj" fmla="val 5000"/>
            </a:avLst>
          </a:prstGeom>
          <a:solidFill>
            <a:srgbClr val="6C4CF1"/>
          </a:solidFill>
          <a:ln/>
        </p:spPr>
      </p:sp>
      <p:sp>
        <p:nvSpPr>
          <p:cNvPr id="4" name="Title"/>
          <p:cNvSpPr txBox="1"/>
          <p:nvPr/>
        </p:nvSpPr>
        <p:spPr>
          <a:xfrm>
            <a:off x="731520" y="1463040"/>
            <a:ext cx="4572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Q&amp;A</a:t>
            </a:r>
            <a:endParaRPr lang="en-US" sz="13000" dirty="0"/>
          </a:p>
        </p:txBody>
      </p:sp>
      <p:sp>
        <p:nvSpPr>
          <p:cNvPr id="5" name="Block caption"/>
          <p:cNvSpPr txBox="1"/>
          <p:nvPr/>
        </p:nvSpPr>
        <p:spPr>
          <a:xfrm>
            <a:off x="1097280" y="402336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Your questions, then what's next</a:t>
            </a:r>
            <a:endParaRPr lang="en-US" sz="2000" dirty="0"/>
          </a:p>
        </p:txBody>
      </p:sp>
      <p:sp>
        <p:nvSpPr>
          <p:cNvPr id="6" name="Steps heading"/>
          <p:cNvSpPr txBox="1"/>
          <p:nvPr/>
        </p:nvSpPr>
        <p:spPr>
          <a:xfrm>
            <a:off x="6035040" y="73152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7" name="Step circle 1"/>
          <p:cNvSpPr/>
          <p:nvPr/>
        </p:nvSpPr>
        <p:spPr>
          <a:xfrm>
            <a:off x="6035040" y="1828800"/>
            <a:ext cx="731520" cy="731520"/>
          </a:xfrm>
          <a:prstGeom prst="ellipse">
            <a:avLst/>
          </a:prstGeom>
          <a:solidFill>
            <a:srgbClr val="F3F0FF"/>
          </a:solidFill>
          <a:ln w="19050">
            <a:solidFill>
              <a:srgbClr val="6C4CF1"/>
            </a:solidFill>
            <a:prstDash val="solid"/>
          </a:ln>
        </p:spPr>
      </p:sp>
      <p:sp>
        <p:nvSpPr>
          <p:cNvPr id="8" name="Step number 1"/>
          <p:cNvSpPr txBox="1"/>
          <p:nvPr/>
        </p:nvSpPr>
        <p:spPr>
          <a:xfrm>
            <a:off x="6035040" y="1828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6C4C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Step title 1"/>
          <p:cNvSpPr txBox="1"/>
          <p:nvPr/>
        </p:nvSpPr>
        <p:spPr>
          <a:xfrm>
            <a:off x="7040880" y="1783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[Action 1]</a:t>
            </a:r>
            <a:endParaRPr lang="en-US" sz="2000" dirty="0"/>
          </a:p>
        </p:txBody>
      </p:sp>
      <p:sp>
        <p:nvSpPr>
          <p:cNvPr id="10" name="Step detail 1"/>
          <p:cNvSpPr txBox="1"/>
          <p:nvPr/>
        </p:nvSpPr>
        <p:spPr>
          <a:xfrm>
            <a:off x="7040880" y="22402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[Owner · deadline]</a:t>
            </a:r>
            <a:endParaRPr lang="en-US" sz="1600" dirty="0"/>
          </a:p>
        </p:txBody>
      </p:sp>
      <p:sp>
        <p:nvSpPr>
          <p:cNvPr id="11" name="Step circle 2"/>
          <p:cNvSpPr/>
          <p:nvPr/>
        </p:nvSpPr>
        <p:spPr>
          <a:xfrm>
            <a:off x="6035040" y="3200400"/>
            <a:ext cx="731520" cy="731520"/>
          </a:xfrm>
          <a:prstGeom prst="ellipse">
            <a:avLst/>
          </a:prstGeom>
          <a:solidFill>
            <a:srgbClr val="F3F0FF"/>
          </a:solidFill>
          <a:ln w="19050">
            <a:solidFill>
              <a:srgbClr val="6C4CF1"/>
            </a:solidFill>
            <a:prstDash val="solid"/>
          </a:ln>
        </p:spPr>
      </p:sp>
      <p:sp>
        <p:nvSpPr>
          <p:cNvPr id="12" name="Step number 2"/>
          <p:cNvSpPr txBox="1"/>
          <p:nvPr/>
        </p:nvSpPr>
        <p:spPr>
          <a:xfrm>
            <a:off x="603504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6C4C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Step title 2"/>
          <p:cNvSpPr txBox="1"/>
          <p:nvPr/>
        </p:nvSpPr>
        <p:spPr>
          <a:xfrm>
            <a:off x="7040880" y="3154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[Action 2]</a:t>
            </a:r>
            <a:endParaRPr lang="en-US" sz="2000" dirty="0"/>
          </a:p>
        </p:txBody>
      </p:sp>
      <p:sp>
        <p:nvSpPr>
          <p:cNvPr id="14" name="Step detail 2"/>
          <p:cNvSpPr txBox="1"/>
          <p:nvPr/>
        </p:nvSpPr>
        <p:spPr>
          <a:xfrm>
            <a:off x="7040880" y="36118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[Owner · deadline]</a:t>
            </a:r>
            <a:endParaRPr lang="en-US" sz="1600" dirty="0"/>
          </a:p>
        </p:txBody>
      </p:sp>
      <p:sp>
        <p:nvSpPr>
          <p:cNvPr id="15" name="Step circle 3"/>
          <p:cNvSpPr/>
          <p:nvPr/>
        </p:nvSpPr>
        <p:spPr>
          <a:xfrm>
            <a:off x="6035040" y="4572000"/>
            <a:ext cx="731520" cy="731520"/>
          </a:xfrm>
          <a:prstGeom prst="ellipse">
            <a:avLst/>
          </a:prstGeom>
          <a:solidFill>
            <a:srgbClr val="F3F0FF"/>
          </a:solidFill>
          <a:ln w="19050">
            <a:solidFill>
              <a:srgbClr val="6C4CF1"/>
            </a:solidFill>
            <a:prstDash val="solid"/>
          </a:ln>
        </p:spPr>
      </p:sp>
      <p:sp>
        <p:nvSpPr>
          <p:cNvPr id="16" name="Step number 3"/>
          <p:cNvSpPr txBox="1"/>
          <p:nvPr/>
        </p:nvSpPr>
        <p:spPr>
          <a:xfrm>
            <a:off x="6035040" y="45720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6C4C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Step title 3"/>
          <p:cNvSpPr txBox="1"/>
          <p:nvPr/>
        </p:nvSpPr>
        <p:spPr>
          <a:xfrm>
            <a:off x="7040880" y="45262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[Action 3]</a:t>
            </a:r>
            <a:endParaRPr lang="en-US" sz="2000" dirty="0"/>
          </a:p>
        </p:txBody>
      </p:sp>
      <p:sp>
        <p:nvSpPr>
          <p:cNvPr id="18" name="Step detail 3"/>
          <p:cNvSpPr txBox="1"/>
          <p:nvPr/>
        </p:nvSpPr>
        <p:spPr>
          <a:xfrm>
            <a:off x="7040880" y="49834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[Owner · deadline]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3C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ng large"/>
          <p:cNvSpPr/>
          <p:nvPr/>
        </p:nvSpPr>
        <p:spPr>
          <a:xfrm>
            <a:off x="8229600" y="-2651760"/>
            <a:ext cx="6858000" cy="6858000"/>
          </a:xfrm>
          <a:prstGeom prst="ellipse">
            <a:avLst/>
          </a:prstGeom>
          <a:ln w="25400">
            <a:solidFill>
              <a:srgbClr val="4CC9F0">
                <a:alpha val="50000"/>
              </a:srgbClr>
            </a:solidFill>
            <a:prstDash val="solid"/>
          </a:ln>
        </p:spPr>
      </p:sp>
      <p:sp>
        <p:nvSpPr>
          <p:cNvPr id="4" name="Ring small"/>
          <p:cNvSpPr/>
          <p:nvPr/>
        </p:nvSpPr>
        <p:spPr>
          <a:xfrm>
            <a:off x="-1463040" y="4206240"/>
            <a:ext cx="3840480" cy="3840480"/>
          </a:xfrm>
          <a:prstGeom prst="ellipse">
            <a:avLst/>
          </a:prstGeom>
          <a:ln w="25400">
            <a:solidFill>
              <a:srgbClr val="4CC9F0">
                <a:alpha val="35000"/>
              </a:srgbClr>
            </a:solidFill>
            <a:prstDash val="solid"/>
          </a:ln>
        </p:spPr>
      </p:sp>
      <p:sp>
        <p:nvSpPr>
          <p:cNvPr id="5" name="Dot"/>
          <p:cNvSpPr/>
          <p:nvPr/>
        </p:nvSpPr>
        <p:spPr>
          <a:xfrm>
            <a:off x="9464040" y="3977640"/>
            <a:ext cx="320040" cy="320040"/>
          </a:xfrm>
          <a:prstGeom prst="ellipse">
            <a:avLst/>
          </a:prstGeom>
          <a:solidFill>
            <a:srgbClr val="4CC9F0"/>
          </a:solidFill>
          <a:ln/>
        </p:spPr>
      </p:sp>
      <p:sp>
        <p:nvSpPr>
          <p:cNvPr id="6" name="Title"/>
          <p:cNvSpPr txBox="1"/>
          <p:nvPr/>
        </p:nvSpPr>
        <p:spPr>
          <a:xfrm>
            <a:off x="914400" y="2103120"/>
            <a:ext cx="1036289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Q&amp;A</a:t>
            </a:r>
            <a:endParaRPr lang="en-US" sz="11000" dirty="0"/>
          </a:p>
        </p:txBody>
      </p:sp>
      <p:sp>
        <p:nvSpPr>
          <p:cNvPr id="7" name="Subtitle"/>
          <p:cNvSpPr txBox="1"/>
          <p:nvPr/>
        </p:nvSpPr>
        <p:spPr>
          <a:xfrm>
            <a:off x="914400" y="397764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BFE3F2"/>
                </a:solidFill>
              </a:rPr>
              <a:t>Ask me anything</a:t>
            </a:r>
            <a:endParaRPr lang="en-US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41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con circle"/>
          <p:cNvSpPr/>
          <p:nvPr/>
        </p:nvSpPr>
        <p:spPr>
          <a:xfrm>
            <a:off x="5272888" y="822960"/>
            <a:ext cx="1645920" cy="1645920"/>
          </a:xfrm>
          <a:prstGeom prst="ellipse">
            <a:avLst/>
          </a:prstGeom>
          <a:solidFill>
            <a:srgbClr val="8B6CFF"/>
          </a:solidFill>
          <a:ln/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1508" y="1211580"/>
            <a:ext cx="868680" cy="868680"/>
          </a:xfrm>
          <a:prstGeom prst="rect">
            <a:avLst/>
          </a:prstGeom>
        </p:spPr>
      </p:pic>
      <p:sp>
        <p:nvSpPr>
          <p:cNvPr id="5" name="Title"/>
          <p:cNvSpPr txBox="1"/>
          <p:nvPr/>
        </p:nvSpPr>
        <p:spPr>
          <a:xfrm>
            <a:off x="914400" y="2743200"/>
            <a:ext cx="1036289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&amp; Answers</a:t>
            </a:r>
            <a:endParaRPr lang="en-US" sz="6400" dirty="0"/>
          </a:p>
        </p:txBody>
      </p:sp>
      <p:sp>
        <p:nvSpPr>
          <p:cNvPr id="6" name="Subtitle"/>
          <p:cNvSpPr txBox="1"/>
          <p:nvPr/>
        </p:nvSpPr>
        <p:spPr>
          <a:xfrm>
            <a:off x="1371600" y="4114800"/>
            <a:ext cx="94484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CFC3FF"/>
                </a:solidFill>
              </a:rPr>
              <a:t>[How to ask: raise your hand, use the chat or scan the code]</a:t>
            </a:r>
            <a:endParaRPr lang="en-US" sz="2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54864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discuss</a:t>
            </a:r>
            <a:endParaRPr lang="en-US" sz="4400" dirty="0"/>
          </a:p>
        </p:txBody>
      </p:sp>
      <p:sp>
        <p:nvSpPr>
          <p:cNvPr id="4" name="Subtitle"/>
          <p:cNvSpPr txBox="1"/>
          <p:nvPr/>
        </p:nvSpPr>
        <p:spPr>
          <a:xfrm>
            <a:off x="731520" y="132588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E5A78"/>
                </a:solidFill>
              </a:rPr>
              <a:t>Three ways to join the conversation</a:t>
            </a:r>
            <a:endParaRPr lang="en-US" sz="2000" dirty="0"/>
          </a:p>
        </p:txBody>
      </p:sp>
      <p:sp>
        <p:nvSpPr>
          <p:cNvPr id="5" name="Card 1"/>
          <p:cNvSpPr/>
          <p:nvPr/>
        </p:nvSpPr>
        <p:spPr>
          <a:xfrm>
            <a:off x="731520" y="2103120"/>
            <a:ext cx="3383280" cy="3566160"/>
          </a:xfrm>
          <a:prstGeom prst="roundRect">
            <a:avLst>
              <a:gd name="adj" fmla="val 4054"/>
            </a:avLst>
          </a:prstGeom>
          <a:solidFill>
            <a:srgbClr val="F3F0FF"/>
          </a:solidFill>
          <a:ln/>
        </p:spPr>
      </p:sp>
      <p:sp>
        <p:nvSpPr>
          <p:cNvPr id="6" name="Card icon circle 1"/>
          <p:cNvSpPr/>
          <p:nvPr/>
        </p:nvSpPr>
        <p:spPr>
          <a:xfrm>
            <a:off x="1097280" y="2514600"/>
            <a:ext cx="822960" cy="822960"/>
          </a:xfrm>
          <a:prstGeom prst="ellipse">
            <a:avLst/>
          </a:prstGeom>
          <a:solidFill>
            <a:srgbClr val="6C4CF1"/>
          </a:solidFill>
          <a:ln/>
        </p:spPr>
      </p:sp>
      <p:pic>
        <p:nvPicPr>
          <p:cNvPr id="7" name="Card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8448" y="2715768"/>
            <a:ext cx="420624" cy="420624"/>
          </a:xfrm>
          <a:prstGeom prst="rect">
            <a:avLst/>
          </a:prstGeom>
        </p:spPr>
      </p:pic>
      <p:sp>
        <p:nvSpPr>
          <p:cNvPr id="8" name="Card title 1"/>
          <p:cNvSpPr txBox="1"/>
          <p:nvPr/>
        </p:nvSpPr>
        <p:spPr>
          <a:xfrm>
            <a:off x="1097280" y="36118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736"/>
                </a:solidFill>
              </a:rPr>
              <a:t>Ask</a:t>
            </a:r>
            <a:endParaRPr lang="en-US" sz="2200" dirty="0"/>
          </a:p>
        </p:txBody>
      </p:sp>
      <p:sp>
        <p:nvSpPr>
          <p:cNvPr id="9" name="Card text 1"/>
          <p:cNvSpPr txBox="1"/>
          <p:nvPr/>
        </p:nvSpPr>
        <p:spPr>
          <a:xfrm>
            <a:off x="1097280" y="41605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[Anything that wasn't clear or you'd like to explore further]</a:t>
            </a:r>
            <a:endParaRPr lang="en-US" sz="1600" dirty="0"/>
          </a:p>
        </p:txBody>
      </p:sp>
      <p:sp>
        <p:nvSpPr>
          <p:cNvPr id="10" name="Card 2"/>
          <p:cNvSpPr/>
          <p:nvPr/>
        </p:nvSpPr>
        <p:spPr>
          <a:xfrm>
            <a:off x="4453128" y="2103120"/>
            <a:ext cx="3383280" cy="3566160"/>
          </a:xfrm>
          <a:prstGeom prst="roundRect">
            <a:avLst>
              <a:gd name="adj" fmla="val 4054"/>
            </a:avLst>
          </a:prstGeom>
          <a:solidFill>
            <a:srgbClr val="F3F0FF"/>
          </a:solidFill>
          <a:ln/>
        </p:spPr>
      </p:sp>
      <p:sp>
        <p:nvSpPr>
          <p:cNvPr id="11" name="Card icon circle 2"/>
          <p:cNvSpPr/>
          <p:nvPr/>
        </p:nvSpPr>
        <p:spPr>
          <a:xfrm>
            <a:off x="4818888" y="2514600"/>
            <a:ext cx="822960" cy="822960"/>
          </a:xfrm>
          <a:prstGeom prst="ellipse">
            <a:avLst/>
          </a:prstGeom>
          <a:solidFill>
            <a:srgbClr val="6C4CF1"/>
          </a:solidFill>
          <a:ln/>
        </p:spPr>
      </p:sp>
      <p:pic>
        <p:nvPicPr>
          <p:cNvPr id="12" name="Card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2715768"/>
            <a:ext cx="420624" cy="420624"/>
          </a:xfrm>
          <a:prstGeom prst="rect">
            <a:avLst/>
          </a:prstGeom>
        </p:spPr>
      </p:pic>
      <p:sp>
        <p:nvSpPr>
          <p:cNvPr id="13" name="Card title 2"/>
          <p:cNvSpPr txBox="1"/>
          <p:nvPr/>
        </p:nvSpPr>
        <p:spPr>
          <a:xfrm>
            <a:off x="4818888" y="36118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736"/>
                </a:solidFill>
              </a:rPr>
              <a:t>Share</a:t>
            </a:r>
            <a:endParaRPr lang="en-US" sz="2200" dirty="0"/>
          </a:p>
        </p:txBody>
      </p:sp>
      <p:sp>
        <p:nvSpPr>
          <p:cNvPr id="14" name="Card text 2"/>
          <p:cNvSpPr txBox="1"/>
          <p:nvPr/>
        </p:nvSpPr>
        <p:spPr>
          <a:xfrm>
            <a:off x="4818888" y="41605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[Your own experience with this topic]</a:t>
            </a:r>
            <a:endParaRPr lang="en-US" sz="1600" dirty="0"/>
          </a:p>
        </p:txBody>
      </p:sp>
      <p:sp>
        <p:nvSpPr>
          <p:cNvPr id="15" name="Card 3"/>
          <p:cNvSpPr/>
          <p:nvPr/>
        </p:nvSpPr>
        <p:spPr>
          <a:xfrm>
            <a:off x="8174736" y="2103120"/>
            <a:ext cx="3383280" cy="3566160"/>
          </a:xfrm>
          <a:prstGeom prst="roundRect">
            <a:avLst>
              <a:gd name="adj" fmla="val 4054"/>
            </a:avLst>
          </a:prstGeom>
          <a:solidFill>
            <a:srgbClr val="F3F0FF"/>
          </a:solidFill>
          <a:ln/>
        </p:spPr>
      </p:sp>
      <p:sp>
        <p:nvSpPr>
          <p:cNvPr id="16" name="Card icon circle 3"/>
          <p:cNvSpPr/>
          <p:nvPr/>
        </p:nvSpPr>
        <p:spPr>
          <a:xfrm>
            <a:off x="8540496" y="2514600"/>
            <a:ext cx="822960" cy="822960"/>
          </a:xfrm>
          <a:prstGeom prst="ellipse">
            <a:avLst/>
          </a:prstGeom>
          <a:solidFill>
            <a:srgbClr val="6C4CF1"/>
          </a:solidFill>
          <a:ln/>
        </p:spPr>
      </p:sp>
      <p:pic>
        <p:nvPicPr>
          <p:cNvPr id="17" name="Card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64" y="2715768"/>
            <a:ext cx="420624" cy="420624"/>
          </a:xfrm>
          <a:prstGeom prst="rect">
            <a:avLst/>
          </a:prstGeom>
        </p:spPr>
      </p:pic>
      <p:sp>
        <p:nvSpPr>
          <p:cNvPr id="18" name="Card title 3"/>
          <p:cNvSpPr txBox="1"/>
          <p:nvPr/>
        </p:nvSpPr>
        <p:spPr>
          <a:xfrm>
            <a:off x="8540496" y="36118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736"/>
                </a:solidFill>
              </a:rPr>
              <a:t>Challenge</a:t>
            </a:r>
            <a:endParaRPr lang="en-US" sz="2200" dirty="0"/>
          </a:p>
        </p:txBody>
      </p:sp>
      <p:sp>
        <p:nvSpPr>
          <p:cNvPr id="19" name="Card text 3"/>
          <p:cNvSpPr txBox="1"/>
          <p:nvPr/>
        </p:nvSpPr>
        <p:spPr>
          <a:xfrm>
            <a:off x="8540496" y="41605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[An idea you'd push back on]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F3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g glyph"/>
          <p:cNvSpPr txBox="1"/>
          <p:nvPr/>
        </p:nvSpPr>
        <p:spPr>
          <a:xfrm>
            <a:off x="6949440" y="-548640"/>
            <a:ext cx="5120640" cy="7498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0" b="1" dirty="0">
                <a:solidFill>
                  <a:srgbClr val="97BC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48000" dirty="0"/>
          </a:p>
        </p:txBody>
      </p:sp>
      <p:sp>
        <p:nvSpPr>
          <p:cNvPr id="4" name="Title"/>
          <p:cNvSpPr txBox="1"/>
          <p:nvPr/>
        </p:nvSpPr>
        <p:spPr>
          <a:xfrm>
            <a:off x="731520" y="2011680"/>
            <a:ext cx="6400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US" sz="7200" dirty="0"/>
          </a:p>
        </p:txBody>
      </p:sp>
      <p:sp>
        <p:nvSpPr>
          <p:cNvPr id="5" name="Subtitle"/>
          <p:cNvSpPr txBox="1"/>
          <p:nvPr/>
        </p:nvSpPr>
        <p:spPr>
          <a:xfrm>
            <a:off x="731520" y="338328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FE3C1"/>
                </a:solidFill>
              </a:rPr>
              <a:t>What would you like to know more about?</a:t>
            </a:r>
            <a:endParaRPr lang="en-US" sz="2200" dirty="0"/>
          </a:p>
        </p:txBody>
      </p:sp>
      <p:sp>
        <p:nvSpPr>
          <p:cNvPr id="6" name="Contact pill"/>
          <p:cNvSpPr/>
          <p:nvPr/>
        </p:nvSpPr>
        <p:spPr>
          <a:xfrm>
            <a:off x="731520" y="4663440"/>
            <a:ext cx="4206240" cy="594360"/>
          </a:xfrm>
          <a:prstGeom prst="roundRect">
            <a:avLst>
              <a:gd name="adj" fmla="val 49231"/>
            </a:avLst>
          </a:prstGeom>
          <a:solidFill>
            <a:srgbClr val="2C5240"/>
          </a:solidFill>
          <a:ln w="12700">
            <a:solidFill>
              <a:srgbClr val="97BC62">
                <a:alpha val="50000"/>
              </a:srgbClr>
            </a:solidFill>
            <a:prstDash val="solid"/>
          </a:ln>
        </p:spPr>
      </p:sp>
      <p:sp>
        <p:nvSpPr>
          <p:cNvPr id="7" name="Contact"/>
          <p:cNvSpPr txBox="1"/>
          <p:nvPr/>
        </p:nvSpPr>
        <p:spPr>
          <a:xfrm>
            <a:off x="731520" y="46634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[your.email@company.com]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B0B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circle"/>
          <p:cNvSpPr/>
          <p:nvPr/>
        </p:nvSpPr>
        <p:spPr>
          <a:xfrm>
            <a:off x="8778240" y="2926080"/>
            <a:ext cx="4937760" cy="4937760"/>
          </a:xfrm>
          <a:prstGeom prst="ellipse">
            <a:avLst/>
          </a:prstGeom>
          <a:solidFill>
            <a:srgbClr val="F96167">
              <a:alpha val="20000"/>
            </a:srgbClr>
          </a:solidFill>
          <a:ln/>
        </p:spPr>
      </p:sp>
      <p:sp>
        <p:nvSpPr>
          <p:cNvPr id="4" name="Title line 1"/>
          <p:cNvSpPr txBox="1"/>
          <p:nvPr/>
        </p:nvSpPr>
        <p:spPr>
          <a:xfrm>
            <a:off x="731520" y="54864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</a:t>
            </a:r>
            <a:endParaRPr lang="en-US" sz="14000" dirty="0"/>
          </a:p>
        </p:txBody>
      </p:sp>
      <p:sp>
        <p:nvSpPr>
          <p:cNvPr id="5" name="Title line 2"/>
          <p:cNvSpPr txBox="1"/>
          <p:nvPr/>
        </p:nvSpPr>
        <p:spPr>
          <a:xfrm>
            <a:off x="731520" y="256032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0" b="1" dirty="0">
                <a:solidFill>
                  <a:srgbClr val="F9616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questions?</a:t>
            </a:r>
            <a:endParaRPr lang="en-US" sz="14000" dirty="0"/>
          </a:p>
        </p:txBody>
      </p:sp>
      <p:sp>
        <p:nvSpPr>
          <p:cNvPr id="6" name="Subtitle"/>
          <p:cNvSpPr txBox="1"/>
          <p:nvPr/>
        </p:nvSpPr>
        <p:spPr>
          <a:xfrm>
            <a:off x="822960" y="52120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8A8A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[Your name]  ·  [your.email@company.com]</a:t>
            </a:r>
            <a:endParaRPr lang="en-US" sz="2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3F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"/>
          <p:cNvSpPr/>
          <p:nvPr/>
        </p:nvSpPr>
        <p:spPr>
          <a:xfrm>
            <a:off x="457200" y="457200"/>
            <a:ext cx="11277295" cy="5943600"/>
          </a:xfrm>
          <a:prstGeom prst="rect">
            <a:avLst/>
          </a:prstGeom>
          <a:ln w="19050">
            <a:solidFill>
              <a:srgbClr val="6C4CF1"/>
            </a:solidFill>
            <a:prstDash val="solid"/>
          </a:ln>
        </p:spPr>
      </p:sp>
      <p:sp>
        <p:nvSpPr>
          <p:cNvPr id="4" name="Corner label"/>
          <p:cNvSpPr txBox="1"/>
          <p:nvPr/>
        </p:nvSpPr>
        <p:spPr>
          <a:xfrm>
            <a:off x="7498080" y="8686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spc="300" kern="0" dirty="0">
                <a:solidFill>
                  <a:srgbClr val="5E5A78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[EVENT NAME]</a:t>
            </a:r>
            <a:endParaRPr lang="en-US" sz="1400" dirty="0"/>
          </a:p>
        </p:txBody>
      </p:sp>
      <p:sp>
        <p:nvSpPr>
          <p:cNvPr id="5" name="Title"/>
          <p:cNvSpPr txBox="1"/>
          <p:nvPr/>
        </p:nvSpPr>
        <p:spPr>
          <a:xfrm>
            <a:off x="1097280" y="3291840"/>
            <a:ext cx="9144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800" dirty="0">
                <a:solidFill>
                  <a:srgbClr val="1B1736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Q&amp;A</a:t>
            </a:r>
            <a:endParaRPr lang="en-US" sz="8800" dirty="0"/>
          </a:p>
        </p:txBody>
      </p:sp>
      <p:sp>
        <p:nvSpPr>
          <p:cNvPr id="6" name="Subtitle"/>
          <p:cNvSpPr txBox="1"/>
          <p:nvPr/>
        </p:nvSpPr>
        <p:spPr>
          <a:xfrm>
            <a:off x="1143000" y="49377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5E5A78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[Session title]  ·  [Speaker name]</a:t>
            </a:r>
            <a:endParaRPr lang="en-US" sz="2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9616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t 1"/>
          <p:cNvSpPr/>
          <p:nvPr/>
        </p:nvSpPr>
        <p:spPr>
          <a:xfrm>
            <a:off x="7680960" y="14173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4" name="Dot 2"/>
          <p:cNvSpPr/>
          <p:nvPr/>
        </p:nvSpPr>
        <p:spPr>
          <a:xfrm>
            <a:off x="8183880" y="14173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5" name="Dot 3"/>
          <p:cNvSpPr/>
          <p:nvPr/>
        </p:nvSpPr>
        <p:spPr>
          <a:xfrm>
            <a:off x="8686800" y="14173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6" name="Dot 4"/>
          <p:cNvSpPr/>
          <p:nvPr/>
        </p:nvSpPr>
        <p:spPr>
          <a:xfrm>
            <a:off x="9189720" y="14173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7" name="Dot 5"/>
          <p:cNvSpPr/>
          <p:nvPr/>
        </p:nvSpPr>
        <p:spPr>
          <a:xfrm>
            <a:off x="9692640" y="14173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8" name="Dot 6"/>
          <p:cNvSpPr/>
          <p:nvPr/>
        </p:nvSpPr>
        <p:spPr>
          <a:xfrm>
            <a:off x="10195560" y="14173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9" name="Dot 7"/>
          <p:cNvSpPr/>
          <p:nvPr/>
        </p:nvSpPr>
        <p:spPr>
          <a:xfrm>
            <a:off x="10698480" y="14173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10" name="Dot 8"/>
          <p:cNvSpPr/>
          <p:nvPr/>
        </p:nvSpPr>
        <p:spPr>
          <a:xfrm>
            <a:off x="11201400" y="14173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11" name="Dot 9"/>
          <p:cNvSpPr/>
          <p:nvPr/>
        </p:nvSpPr>
        <p:spPr>
          <a:xfrm>
            <a:off x="7680960" y="19659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12" name="Dot 10"/>
          <p:cNvSpPr/>
          <p:nvPr/>
        </p:nvSpPr>
        <p:spPr>
          <a:xfrm>
            <a:off x="8183880" y="19659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13" name="Dot 11"/>
          <p:cNvSpPr/>
          <p:nvPr/>
        </p:nvSpPr>
        <p:spPr>
          <a:xfrm>
            <a:off x="8686800" y="19659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14" name="Dot 12"/>
          <p:cNvSpPr/>
          <p:nvPr/>
        </p:nvSpPr>
        <p:spPr>
          <a:xfrm>
            <a:off x="9189720" y="19659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15" name="Dot 13"/>
          <p:cNvSpPr/>
          <p:nvPr/>
        </p:nvSpPr>
        <p:spPr>
          <a:xfrm>
            <a:off x="9692640" y="19659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16" name="Dot 14"/>
          <p:cNvSpPr/>
          <p:nvPr/>
        </p:nvSpPr>
        <p:spPr>
          <a:xfrm>
            <a:off x="10195560" y="19659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17" name="Dot 15"/>
          <p:cNvSpPr/>
          <p:nvPr/>
        </p:nvSpPr>
        <p:spPr>
          <a:xfrm>
            <a:off x="10698480" y="19659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18" name="Dot 16"/>
          <p:cNvSpPr/>
          <p:nvPr/>
        </p:nvSpPr>
        <p:spPr>
          <a:xfrm>
            <a:off x="11201400" y="19659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19" name="Dot 17"/>
          <p:cNvSpPr/>
          <p:nvPr/>
        </p:nvSpPr>
        <p:spPr>
          <a:xfrm>
            <a:off x="7680960" y="251460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20" name="Dot 18"/>
          <p:cNvSpPr/>
          <p:nvPr/>
        </p:nvSpPr>
        <p:spPr>
          <a:xfrm>
            <a:off x="8183880" y="251460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21" name="Dot 19"/>
          <p:cNvSpPr/>
          <p:nvPr/>
        </p:nvSpPr>
        <p:spPr>
          <a:xfrm>
            <a:off x="8686800" y="251460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22" name="Dot 20"/>
          <p:cNvSpPr/>
          <p:nvPr/>
        </p:nvSpPr>
        <p:spPr>
          <a:xfrm>
            <a:off x="9189720" y="251460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23" name="Dot 21"/>
          <p:cNvSpPr/>
          <p:nvPr/>
        </p:nvSpPr>
        <p:spPr>
          <a:xfrm>
            <a:off x="9692640" y="251460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24" name="Dot 22"/>
          <p:cNvSpPr/>
          <p:nvPr/>
        </p:nvSpPr>
        <p:spPr>
          <a:xfrm>
            <a:off x="10195560" y="251460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25" name="Dot 23"/>
          <p:cNvSpPr/>
          <p:nvPr/>
        </p:nvSpPr>
        <p:spPr>
          <a:xfrm>
            <a:off x="10698480" y="251460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26" name="Dot 24"/>
          <p:cNvSpPr/>
          <p:nvPr/>
        </p:nvSpPr>
        <p:spPr>
          <a:xfrm>
            <a:off x="11201400" y="251460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27" name="Dot 25"/>
          <p:cNvSpPr/>
          <p:nvPr/>
        </p:nvSpPr>
        <p:spPr>
          <a:xfrm>
            <a:off x="7680960" y="306324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28" name="Dot 26"/>
          <p:cNvSpPr/>
          <p:nvPr/>
        </p:nvSpPr>
        <p:spPr>
          <a:xfrm>
            <a:off x="8183880" y="306324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29" name="Dot 27"/>
          <p:cNvSpPr/>
          <p:nvPr/>
        </p:nvSpPr>
        <p:spPr>
          <a:xfrm>
            <a:off x="8686800" y="306324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30" name="Dot 28"/>
          <p:cNvSpPr/>
          <p:nvPr/>
        </p:nvSpPr>
        <p:spPr>
          <a:xfrm>
            <a:off x="9189720" y="306324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31" name="Dot 29"/>
          <p:cNvSpPr/>
          <p:nvPr/>
        </p:nvSpPr>
        <p:spPr>
          <a:xfrm>
            <a:off x="9692640" y="306324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32" name="Dot 30"/>
          <p:cNvSpPr/>
          <p:nvPr/>
        </p:nvSpPr>
        <p:spPr>
          <a:xfrm>
            <a:off x="10195560" y="306324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33" name="Dot 31"/>
          <p:cNvSpPr/>
          <p:nvPr/>
        </p:nvSpPr>
        <p:spPr>
          <a:xfrm>
            <a:off x="10698480" y="306324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34" name="Dot 32"/>
          <p:cNvSpPr/>
          <p:nvPr/>
        </p:nvSpPr>
        <p:spPr>
          <a:xfrm>
            <a:off x="11201400" y="306324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35" name="Dot 33"/>
          <p:cNvSpPr/>
          <p:nvPr/>
        </p:nvSpPr>
        <p:spPr>
          <a:xfrm>
            <a:off x="7680960" y="361188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36" name="Dot 34"/>
          <p:cNvSpPr/>
          <p:nvPr/>
        </p:nvSpPr>
        <p:spPr>
          <a:xfrm>
            <a:off x="8183880" y="361188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37" name="Dot 35"/>
          <p:cNvSpPr/>
          <p:nvPr/>
        </p:nvSpPr>
        <p:spPr>
          <a:xfrm>
            <a:off x="8686800" y="361188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38" name="Dot 36"/>
          <p:cNvSpPr/>
          <p:nvPr/>
        </p:nvSpPr>
        <p:spPr>
          <a:xfrm>
            <a:off x="9189720" y="361188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39" name="Dot 37"/>
          <p:cNvSpPr/>
          <p:nvPr/>
        </p:nvSpPr>
        <p:spPr>
          <a:xfrm>
            <a:off x="9692640" y="361188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40" name="Dot 38"/>
          <p:cNvSpPr/>
          <p:nvPr/>
        </p:nvSpPr>
        <p:spPr>
          <a:xfrm>
            <a:off x="10195560" y="361188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41" name="Dot 39"/>
          <p:cNvSpPr/>
          <p:nvPr/>
        </p:nvSpPr>
        <p:spPr>
          <a:xfrm>
            <a:off x="10698480" y="361188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42" name="Dot 40"/>
          <p:cNvSpPr/>
          <p:nvPr/>
        </p:nvSpPr>
        <p:spPr>
          <a:xfrm>
            <a:off x="11201400" y="361188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43" name="Dot 41"/>
          <p:cNvSpPr/>
          <p:nvPr/>
        </p:nvSpPr>
        <p:spPr>
          <a:xfrm>
            <a:off x="7680960" y="41605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44" name="Dot 42"/>
          <p:cNvSpPr/>
          <p:nvPr/>
        </p:nvSpPr>
        <p:spPr>
          <a:xfrm>
            <a:off x="8183880" y="41605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45" name="Dot 43"/>
          <p:cNvSpPr/>
          <p:nvPr/>
        </p:nvSpPr>
        <p:spPr>
          <a:xfrm>
            <a:off x="8686800" y="41605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46" name="Dot 44"/>
          <p:cNvSpPr/>
          <p:nvPr/>
        </p:nvSpPr>
        <p:spPr>
          <a:xfrm>
            <a:off x="9189720" y="41605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47" name="Dot 45"/>
          <p:cNvSpPr/>
          <p:nvPr/>
        </p:nvSpPr>
        <p:spPr>
          <a:xfrm>
            <a:off x="9692640" y="41605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48" name="Dot 46"/>
          <p:cNvSpPr/>
          <p:nvPr/>
        </p:nvSpPr>
        <p:spPr>
          <a:xfrm>
            <a:off x="10195560" y="41605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49" name="Dot 47"/>
          <p:cNvSpPr/>
          <p:nvPr/>
        </p:nvSpPr>
        <p:spPr>
          <a:xfrm>
            <a:off x="10698480" y="41605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50" name="Dot 48"/>
          <p:cNvSpPr/>
          <p:nvPr/>
        </p:nvSpPr>
        <p:spPr>
          <a:xfrm>
            <a:off x="11201400" y="416052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51" name="Dot 49"/>
          <p:cNvSpPr/>
          <p:nvPr/>
        </p:nvSpPr>
        <p:spPr>
          <a:xfrm>
            <a:off x="7680960" y="47091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52" name="Dot 50"/>
          <p:cNvSpPr/>
          <p:nvPr/>
        </p:nvSpPr>
        <p:spPr>
          <a:xfrm>
            <a:off x="8183880" y="47091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53" name="Dot 51"/>
          <p:cNvSpPr/>
          <p:nvPr/>
        </p:nvSpPr>
        <p:spPr>
          <a:xfrm>
            <a:off x="8686800" y="47091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54" name="Dot 52"/>
          <p:cNvSpPr/>
          <p:nvPr/>
        </p:nvSpPr>
        <p:spPr>
          <a:xfrm>
            <a:off x="9189720" y="47091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55" name="Dot 53"/>
          <p:cNvSpPr/>
          <p:nvPr/>
        </p:nvSpPr>
        <p:spPr>
          <a:xfrm>
            <a:off x="9692640" y="47091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56" name="Dot 54"/>
          <p:cNvSpPr/>
          <p:nvPr/>
        </p:nvSpPr>
        <p:spPr>
          <a:xfrm>
            <a:off x="10195560" y="47091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57" name="Dot 55"/>
          <p:cNvSpPr/>
          <p:nvPr/>
        </p:nvSpPr>
        <p:spPr>
          <a:xfrm>
            <a:off x="10698480" y="47091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58" name="Dot 56"/>
          <p:cNvSpPr/>
          <p:nvPr/>
        </p:nvSpPr>
        <p:spPr>
          <a:xfrm>
            <a:off x="11201400" y="4709160"/>
            <a:ext cx="128016" cy="128016"/>
          </a:xfrm>
          <a:prstGeom prst="ellipse">
            <a:avLst/>
          </a:prstGeom>
          <a:solidFill>
            <a:srgbClr val="F9C74F">
              <a:alpha val="75000"/>
            </a:srgbClr>
          </a:solidFill>
          <a:ln/>
        </p:spPr>
      </p:sp>
      <p:sp>
        <p:nvSpPr>
          <p:cNvPr id="59" name="Highlight dot"/>
          <p:cNvSpPr/>
          <p:nvPr/>
        </p:nvSpPr>
        <p:spPr>
          <a:xfrm>
            <a:off x="10076688" y="2395728"/>
            <a:ext cx="365760" cy="3657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60" name="Title"/>
          <p:cNvSpPr txBox="1"/>
          <p:nvPr/>
        </p:nvSpPr>
        <p:spPr>
          <a:xfrm>
            <a:off x="731520" y="2011680"/>
            <a:ext cx="6583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8400" dirty="0"/>
          </a:p>
        </p:txBody>
      </p:sp>
      <p:sp>
        <p:nvSpPr>
          <p:cNvPr id="61" name="Subtitle"/>
          <p:cNvSpPr txBox="1"/>
          <p:nvPr/>
        </p:nvSpPr>
        <p:spPr>
          <a:xfrm>
            <a:off x="731520" y="36576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F1F1"/>
                </a:solidFill>
              </a:rPr>
              <a:t>[your.email@company.com]</a:t>
            </a:r>
            <a:endParaRPr lang="en-US" sz="2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our half"/>
          <p:cNvSpPr/>
          <p:nvPr/>
        </p:nvSpPr>
        <p:spPr>
          <a:xfrm>
            <a:off x="0" y="0"/>
            <a:ext cx="5120640" cy="6858000"/>
          </a:xfrm>
          <a:prstGeom prst="rect">
            <a:avLst/>
          </a:prstGeom>
          <a:solidFill>
            <a:srgbClr val="6C4CF1"/>
          </a:solidFill>
          <a:ln/>
        </p:spPr>
      </p:sp>
      <p:sp>
        <p:nvSpPr>
          <p:cNvPr id="4" name="Ring"/>
          <p:cNvSpPr/>
          <p:nvPr/>
        </p:nvSpPr>
        <p:spPr>
          <a:xfrm>
            <a:off x="-1097280" y="4206240"/>
            <a:ext cx="3657600" cy="3657600"/>
          </a:xfrm>
          <a:prstGeom prst="ellipse">
            <a:avLst/>
          </a:prstGeom>
          <a:ln w="254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5" name="Title"/>
          <p:cNvSpPr txBox="1"/>
          <p:nvPr/>
        </p:nvSpPr>
        <p:spPr>
          <a:xfrm>
            <a:off x="731520" y="1280160"/>
            <a:ext cx="40233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0000"/>
              </a:lnSpc>
              <a:buNone/>
            </a:pPr>
            <a:r>
              <a:rPr lang="en-US" sz="7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</a:t>
            </a:r>
            <a:endParaRPr lang="en-US" sz="76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7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</a:t>
            </a:r>
            <a:endParaRPr lang="en-US" sz="7600" dirty="0"/>
          </a:p>
        </p:txBody>
      </p:sp>
      <p:sp>
        <p:nvSpPr>
          <p:cNvPr id="6" name="Contact heading"/>
          <p:cNvSpPr txBox="1"/>
          <p:nvPr/>
        </p:nvSpPr>
        <p:spPr>
          <a:xfrm>
            <a:off x="5852160" y="9144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736"/>
                </a:solidFill>
              </a:rPr>
              <a:t>Let's keep the conversation going</a:t>
            </a:r>
            <a:endParaRPr lang="en-US" sz="2400" dirty="0"/>
          </a:p>
        </p:txBody>
      </p:sp>
      <p:sp>
        <p:nvSpPr>
          <p:cNvPr id="7" name="Icon circle 1"/>
          <p:cNvSpPr/>
          <p:nvPr/>
        </p:nvSpPr>
        <p:spPr>
          <a:xfrm>
            <a:off x="5852160" y="1920240"/>
            <a:ext cx="640080" cy="640080"/>
          </a:xfrm>
          <a:prstGeom prst="ellipse">
            <a:avLst/>
          </a:prstGeom>
          <a:solidFill>
            <a:srgbClr val="F3F0FF"/>
          </a:solidFill>
          <a:ln/>
        </p:spPr>
      </p:sp>
      <p:pic>
        <p:nvPicPr>
          <p:cNvPr id="8" name="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7608" y="2075688"/>
            <a:ext cx="329184" cy="329184"/>
          </a:xfrm>
          <a:prstGeom prst="rect">
            <a:avLst/>
          </a:prstGeom>
        </p:spPr>
      </p:pic>
      <p:sp>
        <p:nvSpPr>
          <p:cNvPr id="9" name="Contact 1"/>
          <p:cNvSpPr txBox="1"/>
          <p:nvPr/>
        </p:nvSpPr>
        <p:spPr>
          <a:xfrm>
            <a:off x="6720840" y="19202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1736"/>
                </a:solidFill>
              </a:rPr>
              <a:t>[your.email@company.com]</a:t>
            </a:r>
            <a:endParaRPr lang="en-US" sz="1800" dirty="0"/>
          </a:p>
        </p:txBody>
      </p:sp>
      <p:sp>
        <p:nvSpPr>
          <p:cNvPr id="10" name="Icon circle 2"/>
          <p:cNvSpPr/>
          <p:nvPr/>
        </p:nvSpPr>
        <p:spPr>
          <a:xfrm>
            <a:off x="5852160" y="2880360"/>
            <a:ext cx="640080" cy="640080"/>
          </a:xfrm>
          <a:prstGeom prst="ellipse">
            <a:avLst/>
          </a:prstGeom>
          <a:solidFill>
            <a:srgbClr val="F3F0FF"/>
          </a:solidFill>
          <a:ln/>
        </p:spPr>
      </p:sp>
      <p:pic>
        <p:nvPicPr>
          <p:cNvPr id="11" name="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7608" y="3035808"/>
            <a:ext cx="329184" cy="329184"/>
          </a:xfrm>
          <a:prstGeom prst="rect">
            <a:avLst/>
          </a:prstGeom>
        </p:spPr>
      </p:pic>
      <p:sp>
        <p:nvSpPr>
          <p:cNvPr id="12" name="Contact 2"/>
          <p:cNvSpPr txBox="1"/>
          <p:nvPr/>
        </p:nvSpPr>
        <p:spPr>
          <a:xfrm>
            <a:off x="6720840" y="288036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1736"/>
                </a:solidFill>
              </a:rPr>
              <a:t>[+1 555 123 4567]</a:t>
            </a:r>
            <a:endParaRPr lang="en-US" sz="1800" dirty="0"/>
          </a:p>
        </p:txBody>
      </p:sp>
      <p:sp>
        <p:nvSpPr>
          <p:cNvPr id="13" name="Icon circle 3"/>
          <p:cNvSpPr/>
          <p:nvPr/>
        </p:nvSpPr>
        <p:spPr>
          <a:xfrm>
            <a:off x="5852160" y="3840480"/>
            <a:ext cx="640080" cy="640080"/>
          </a:xfrm>
          <a:prstGeom prst="ellipse">
            <a:avLst/>
          </a:prstGeom>
          <a:solidFill>
            <a:srgbClr val="F3F0FF"/>
          </a:solidFill>
          <a:ln/>
        </p:spPr>
      </p:sp>
      <p:pic>
        <p:nvPicPr>
          <p:cNvPr id="14" name="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608" y="3995928"/>
            <a:ext cx="329184" cy="329184"/>
          </a:xfrm>
          <a:prstGeom prst="rect">
            <a:avLst/>
          </a:prstGeom>
        </p:spPr>
      </p:pic>
      <p:sp>
        <p:nvSpPr>
          <p:cNvPr id="15" name="Contact 3"/>
          <p:cNvSpPr txBox="1"/>
          <p:nvPr/>
        </p:nvSpPr>
        <p:spPr>
          <a:xfrm>
            <a:off x="6720840" y="384048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1736"/>
                </a:solidFill>
              </a:rPr>
              <a:t>[www.yourwebsite.com]</a:t>
            </a:r>
            <a:endParaRPr lang="en-US" sz="1800" dirty="0"/>
          </a:p>
        </p:txBody>
      </p:sp>
      <p:sp>
        <p:nvSpPr>
          <p:cNvPr id="16" name="Icon circle 4"/>
          <p:cNvSpPr/>
          <p:nvPr/>
        </p:nvSpPr>
        <p:spPr>
          <a:xfrm>
            <a:off x="5852160" y="4800600"/>
            <a:ext cx="640080" cy="640080"/>
          </a:xfrm>
          <a:prstGeom prst="ellipse">
            <a:avLst/>
          </a:prstGeom>
          <a:solidFill>
            <a:srgbClr val="F3F0FF"/>
          </a:solidFill>
          <a:ln/>
        </p:spPr>
      </p:sp>
      <p:pic>
        <p:nvPicPr>
          <p:cNvPr id="17" name="Icon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608" y="4956048"/>
            <a:ext cx="329184" cy="329184"/>
          </a:xfrm>
          <a:prstGeom prst="rect">
            <a:avLst/>
          </a:prstGeom>
        </p:spPr>
      </p:pic>
      <p:sp>
        <p:nvSpPr>
          <p:cNvPr id="18" name="Contact 4"/>
          <p:cNvSpPr txBox="1"/>
          <p:nvPr/>
        </p:nvSpPr>
        <p:spPr>
          <a:xfrm>
            <a:off x="6720840" y="480060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1736"/>
                </a:solidFill>
              </a:rPr>
              <a:t>[linkedin.com/in/yourname]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41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1188720"/>
            <a:ext cx="6766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stay in touch</a:t>
            </a:r>
            <a:endParaRPr lang="en-US" sz="5400" dirty="0"/>
          </a:p>
        </p:txBody>
      </p:sp>
      <p:sp>
        <p:nvSpPr>
          <p:cNvPr id="4" name="Subtitle"/>
          <p:cNvSpPr txBox="1"/>
          <p:nvPr/>
        </p:nvSpPr>
        <p:spPr>
          <a:xfrm>
            <a:off x="731520" y="2377440"/>
            <a:ext cx="6217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FC3FF"/>
                </a:solidFill>
              </a:rPr>
              <a:t>Scan the code for the slides and resources from today.</a:t>
            </a:r>
            <a:endParaRPr lang="en-US" sz="2000" dirty="0"/>
          </a:p>
        </p:txBody>
      </p:sp>
      <p:sp>
        <p:nvSpPr>
          <p:cNvPr id="5" name="Social circle 1"/>
          <p:cNvSpPr/>
          <p:nvPr/>
        </p:nvSpPr>
        <p:spPr>
          <a:xfrm>
            <a:off x="731520" y="3566160"/>
            <a:ext cx="548640" cy="548640"/>
          </a:xfrm>
          <a:prstGeom prst="ellipse">
            <a:avLst/>
          </a:prstGeom>
          <a:solidFill>
            <a:srgbClr val="8B6CFF"/>
          </a:solidFill>
          <a:ln/>
        </p:spPr>
      </p:sp>
      <p:pic>
        <p:nvPicPr>
          <p:cNvPr id="6" name="Social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3703320"/>
            <a:ext cx="274320" cy="274320"/>
          </a:xfrm>
          <a:prstGeom prst="rect">
            <a:avLst/>
          </a:prstGeom>
        </p:spPr>
      </p:pic>
      <p:sp>
        <p:nvSpPr>
          <p:cNvPr id="7" name="Social handle 1"/>
          <p:cNvSpPr txBox="1"/>
          <p:nvPr/>
        </p:nvSpPr>
        <p:spPr>
          <a:xfrm>
            <a:off x="1508760" y="35661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[@yourname]</a:t>
            </a:r>
            <a:endParaRPr lang="en-US" sz="1800" dirty="0"/>
          </a:p>
        </p:txBody>
      </p:sp>
      <p:sp>
        <p:nvSpPr>
          <p:cNvPr id="8" name="Social circle 2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rgbClr val="8B6CFF"/>
          </a:solidFill>
          <a:ln/>
        </p:spPr>
      </p:sp>
      <p:pic>
        <p:nvPicPr>
          <p:cNvPr id="9" name="Social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434840"/>
            <a:ext cx="274320" cy="274320"/>
          </a:xfrm>
          <a:prstGeom prst="rect">
            <a:avLst/>
          </a:prstGeom>
        </p:spPr>
      </p:pic>
      <p:sp>
        <p:nvSpPr>
          <p:cNvPr id="10" name="Social handle 2"/>
          <p:cNvSpPr txBox="1"/>
          <p:nvPr/>
        </p:nvSpPr>
        <p:spPr>
          <a:xfrm>
            <a:off x="1508760" y="42976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[@yourname]</a:t>
            </a:r>
            <a:endParaRPr lang="en-US" sz="1800" dirty="0"/>
          </a:p>
        </p:txBody>
      </p:sp>
      <p:sp>
        <p:nvSpPr>
          <p:cNvPr id="11" name="Social circle 3"/>
          <p:cNvSpPr/>
          <p:nvPr/>
        </p:nvSpPr>
        <p:spPr>
          <a:xfrm>
            <a:off x="731520" y="5029200"/>
            <a:ext cx="548640" cy="548640"/>
          </a:xfrm>
          <a:prstGeom prst="ellipse">
            <a:avLst/>
          </a:prstGeom>
          <a:solidFill>
            <a:srgbClr val="8B6CFF"/>
          </a:solidFill>
          <a:ln/>
        </p:spPr>
      </p:sp>
      <p:pic>
        <p:nvPicPr>
          <p:cNvPr id="12" name="Social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5166360"/>
            <a:ext cx="274320" cy="274320"/>
          </a:xfrm>
          <a:prstGeom prst="rect">
            <a:avLst/>
          </a:prstGeom>
        </p:spPr>
      </p:pic>
      <p:sp>
        <p:nvSpPr>
          <p:cNvPr id="13" name="Social handle 3"/>
          <p:cNvSpPr txBox="1"/>
          <p:nvPr/>
        </p:nvSpPr>
        <p:spPr>
          <a:xfrm>
            <a:off x="1508760" y="50292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[Your channel]</a:t>
            </a:r>
            <a:endParaRPr lang="en-US" sz="1800" dirty="0"/>
          </a:p>
        </p:txBody>
      </p:sp>
      <p:sp>
        <p:nvSpPr>
          <p:cNvPr id="14" name="QR card"/>
          <p:cNvSpPr/>
          <p:nvPr/>
        </p:nvSpPr>
        <p:spPr>
          <a:xfrm>
            <a:off x="7863840" y="132588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/>
        </p:spPr>
      </p:sp>
      <p:sp>
        <p:nvSpPr>
          <p:cNvPr id="15" name="QR placeholder"/>
          <p:cNvSpPr/>
          <p:nvPr/>
        </p:nvSpPr>
        <p:spPr>
          <a:xfrm>
            <a:off x="8275320" y="1737360"/>
            <a:ext cx="2743200" cy="2743200"/>
          </a:xfrm>
          <a:prstGeom prst="roundRect">
            <a:avLst>
              <a:gd name="adj" fmla="val 3333"/>
            </a:avLst>
          </a:prstGeom>
          <a:solidFill>
            <a:srgbClr val="F3F0FF"/>
          </a:solidFill>
          <a:ln w="19050">
            <a:solidFill>
              <a:srgbClr val="8B6CFF"/>
            </a:solidFill>
            <a:prstDash val="dash"/>
          </a:ln>
        </p:spPr>
      </p:sp>
      <p:sp>
        <p:nvSpPr>
          <p:cNvPr id="16" name="QR hint"/>
          <p:cNvSpPr txBox="1"/>
          <p:nvPr/>
        </p:nvSpPr>
        <p:spPr>
          <a:xfrm>
            <a:off x="8275320" y="173736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C4CF1"/>
                </a:solidFill>
              </a:rPr>
              <a:t>[Paste your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6C4CF1"/>
                </a:solidFill>
              </a:rPr>
              <a:t>QR code here]</a:t>
            </a:r>
            <a:endParaRPr lang="en-US" sz="1600" dirty="0"/>
          </a:p>
        </p:txBody>
      </p:sp>
      <p:sp>
        <p:nvSpPr>
          <p:cNvPr id="17" name="QR link"/>
          <p:cNvSpPr txBox="1"/>
          <p:nvPr/>
        </p:nvSpPr>
        <p:spPr>
          <a:xfrm>
            <a:off x="7863840" y="470916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B1736"/>
                </a:solidFill>
              </a:rPr>
              <a:t>[yourwebsite.com/slides]</a:t>
            </a:r>
            <a:endParaRPr lang="en-US" sz="15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1280160"/>
            <a:ext cx="6583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did we do?</a:t>
            </a:r>
            <a:endParaRPr lang="en-US" sz="5600" dirty="0"/>
          </a:p>
        </p:txBody>
      </p:sp>
      <p:sp>
        <p:nvSpPr>
          <p:cNvPr id="4" name="Subtitle"/>
          <p:cNvSpPr txBox="1"/>
          <p:nvPr/>
        </p:nvSpPr>
        <p:spPr>
          <a:xfrm>
            <a:off x="731520" y="2468880"/>
            <a:ext cx="6217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E5A78"/>
                </a:solidFill>
              </a:rPr>
              <a:t>Your feedback takes one minute and makes the next session better.</a:t>
            </a:r>
            <a:endParaRPr lang="en-US" sz="2000" dirty="0"/>
          </a:p>
        </p:txBody>
      </p:sp>
      <p:pic>
        <p:nvPicPr>
          <p:cNvPr id="5" name="Star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3566160"/>
            <a:ext cx="594360" cy="594360"/>
          </a:xfrm>
          <a:prstGeom prst="rect">
            <a:avLst/>
          </a:prstGeom>
        </p:spPr>
      </p:pic>
      <p:pic>
        <p:nvPicPr>
          <p:cNvPr id="6" name="Star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760" y="3566160"/>
            <a:ext cx="594360" cy="594360"/>
          </a:xfrm>
          <a:prstGeom prst="rect">
            <a:avLst/>
          </a:prstGeom>
        </p:spPr>
      </p:pic>
      <p:pic>
        <p:nvPicPr>
          <p:cNvPr id="7" name="Star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3566160"/>
            <a:ext cx="594360" cy="594360"/>
          </a:xfrm>
          <a:prstGeom prst="rect">
            <a:avLst/>
          </a:prstGeom>
        </p:spPr>
      </p:pic>
      <p:pic>
        <p:nvPicPr>
          <p:cNvPr id="8" name="Star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240" y="3566160"/>
            <a:ext cx="594360" cy="594360"/>
          </a:xfrm>
          <a:prstGeom prst="rect">
            <a:avLst/>
          </a:prstGeom>
        </p:spPr>
      </p:pic>
      <p:pic>
        <p:nvPicPr>
          <p:cNvPr id="9" name="Star 5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0480" y="3566160"/>
            <a:ext cx="594360" cy="594360"/>
          </a:xfrm>
          <a:prstGeom prst="rect">
            <a:avLst/>
          </a:prstGeom>
        </p:spPr>
      </p:pic>
      <p:sp>
        <p:nvSpPr>
          <p:cNvPr id="10" name="Feedback note"/>
          <p:cNvSpPr txBox="1"/>
          <p:nvPr/>
        </p:nvSpPr>
        <p:spPr>
          <a:xfrm>
            <a:off x="731520" y="4480560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E5A78"/>
                </a:solidFill>
              </a:rPr>
              <a:t>[Scan the code or visit the link]</a:t>
            </a:r>
            <a:endParaRPr lang="en-US" sz="1600" dirty="0"/>
          </a:p>
        </p:txBody>
      </p:sp>
      <p:sp>
        <p:nvSpPr>
          <p:cNvPr id="11" name="QR card"/>
          <p:cNvSpPr/>
          <p:nvPr/>
        </p:nvSpPr>
        <p:spPr>
          <a:xfrm>
            <a:off x="7863840" y="132588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3F0FF"/>
          </a:solidFill>
          <a:ln/>
        </p:spPr>
      </p:sp>
      <p:sp>
        <p:nvSpPr>
          <p:cNvPr id="12" name="QR placeholder"/>
          <p:cNvSpPr/>
          <p:nvPr/>
        </p:nvSpPr>
        <p:spPr>
          <a:xfrm>
            <a:off x="8275320" y="1737360"/>
            <a:ext cx="2743200" cy="27432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9050">
            <a:solidFill>
              <a:srgbClr val="8B6CFF"/>
            </a:solidFill>
            <a:prstDash val="dash"/>
          </a:ln>
        </p:spPr>
      </p:sp>
      <p:sp>
        <p:nvSpPr>
          <p:cNvPr id="13" name="QR hint"/>
          <p:cNvSpPr txBox="1"/>
          <p:nvPr/>
        </p:nvSpPr>
        <p:spPr>
          <a:xfrm>
            <a:off x="8275320" y="173736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C4CF1"/>
                </a:solidFill>
              </a:rPr>
              <a:t>[Paste your survey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6C4CF1"/>
                </a:solidFill>
              </a:rPr>
              <a:t>QR code here]</a:t>
            </a:r>
            <a:endParaRPr lang="en-US" sz="1600" dirty="0"/>
          </a:p>
        </p:txBody>
      </p:sp>
      <p:sp>
        <p:nvSpPr>
          <p:cNvPr id="14" name="Survey link"/>
          <p:cNvSpPr txBox="1"/>
          <p:nvPr/>
        </p:nvSpPr>
        <p:spPr>
          <a:xfrm>
            <a:off x="7863840" y="470916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B1736"/>
                </a:solidFill>
              </a:rPr>
              <a:t>[forms.link/your-survey]</a:t>
            </a:r>
            <a:endParaRPr lang="en-US" sz="15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F3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lour half"/>
          <p:cNvSpPr/>
          <p:nvPr/>
        </p:nvSpPr>
        <p:spPr>
          <a:xfrm>
            <a:off x="0" y="0"/>
            <a:ext cx="5120640" cy="68580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4" name="Ring"/>
          <p:cNvSpPr/>
          <p:nvPr/>
        </p:nvSpPr>
        <p:spPr>
          <a:xfrm>
            <a:off x="-1097280" y="4206240"/>
            <a:ext cx="3657600" cy="3657600"/>
          </a:xfrm>
          <a:prstGeom prst="ellipse">
            <a:avLst/>
          </a:prstGeom>
          <a:ln w="25400">
            <a:solidFill>
              <a:srgbClr val="1B1736">
                <a:alpha val="40000"/>
              </a:srgbClr>
            </a:solidFill>
            <a:prstDash val="solid"/>
          </a:ln>
        </p:spPr>
      </p:sp>
      <p:sp>
        <p:nvSpPr>
          <p:cNvPr id="5" name="Title"/>
          <p:cNvSpPr txBox="1"/>
          <p:nvPr/>
        </p:nvSpPr>
        <p:spPr>
          <a:xfrm>
            <a:off x="731520" y="1280160"/>
            <a:ext cx="40233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0000"/>
              </a:lnSpc>
              <a:buNone/>
            </a:pPr>
            <a:r>
              <a:rPr lang="en-US" sz="76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 in</a:t>
            </a:r>
            <a:endParaRPr lang="en-US" sz="76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76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touch</a:t>
            </a:r>
            <a:endParaRPr lang="en-US" sz="7600" dirty="0"/>
          </a:p>
        </p:txBody>
      </p:sp>
      <p:sp>
        <p:nvSpPr>
          <p:cNvPr id="6" name="Contact heading"/>
          <p:cNvSpPr txBox="1"/>
          <p:nvPr/>
        </p:nvSpPr>
        <p:spPr>
          <a:xfrm>
            <a:off x="5852160" y="9144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Questions after today? Reach out</a:t>
            </a:r>
            <a:endParaRPr lang="en-US" sz="2400" dirty="0"/>
          </a:p>
        </p:txBody>
      </p:sp>
      <p:sp>
        <p:nvSpPr>
          <p:cNvPr id="7" name="Icon circle 1"/>
          <p:cNvSpPr/>
          <p:nvPr/>
        </p:nvSpPr>
        <p:spPr>
          <a:xfrm>
            <a:off x="5852160" y="1920240"/>
            <a:ext cx="640080" cy="640080"/>
          </a:xfrm>
          <a:prstGeom prst="ellipse">
            <a:avLst/>
          </a:prstGeom>
          <a:solidFill>
            <a:srgbClr val="2C5240"/>
          </a:solidFill>
          <a:ln/>
        </p:spPr>
      </p:sp>
      <p:pic>
        <p:nvPicPr>
          <p:cNvPr id="8" name="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7608" y="2075688"/>
            <a:ext cx="329184" cy="329184"/>
          </a:xfrm>
          <a:prstGeom prst="rect">
            <a:avLst/>
          </a:prstGeom>
        </p:spPr>
      </p:pic>
      <p:sp>
        <p:nvSpPr>
          <p:cNvPr id="9" name="Contact 1"/>
          <p:cNvSpPr txBox="1"/>
          <p:nvPr/>
        </p:nvSpPr>
        <p:spPr>
          <a:xfrm>
            <a:off x="6720840" y="19202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[your.email@company.com]</a:t>
            </a:r>
            <a:endParaRPr lang="en-US" sz="1800" dirty="0"/>
          </a:p>
        </p:txBody>
      </p:sp>
      <p:sp>
        <p:nvSpPr>
          <p:cNvPr id="10" name="Icon circle 2"/>
          <p:cNvSpPr/>
          <p:nvPr/>
        </p:nvSpPr>
        <p:spPr>
          <a:xfrm>
            <a:off x="5852160" y="2880360"/>
            <a:ext cx="640080" cy="640080"/>
          </a:xfrm>
          <a:prstGeom prst="ellipse">
            <a:avLst/>
          </a:prstGeom>
          <a:solidFill>
            <a:srgbClr val="2C5240"/>
          </a:solidFill>
          <a:ln/>
        </p:spPr>
      </p:sp>
      <p:pic>
        <p:nvPicPr>
          <p:cNvPr id="11" name="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7608" y="3035808"/>
            <a:ext cx="329184" cy="329184"/>
          </a:xfrm>
          <a:prstGeom prst="rect">
            <a:avLst/>
          </a:prstGeom>
        </p:spPr>
      </p:pic>
      <p:sp>
        <p:nvSpPr>
          <p:cNvPr id="12" name="Contact 2"/>
          <p:cNvSpPr txBox="1"/>
          <p:nvPr/>
        </p:nvSpPr>
        <p:spPr>
          <a:xfrm>
            <a:off x="6720840" y="288036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[+1 555 123 4567]</a:t>
            </a:r>
            <a:endParaRPr lang="en-US" sz="1800" dirty="0"/>
          </a:p>
        </p:txBody>
      </p:sp>
      <p:sp>
        <p:nvSpPr>
          <p:cNvPr id="13" name="Icon circle 3"/>
          <p:cNvSpPr/>
          <p:nvPr/>
        </p:nvSpPr>
        <p:spPr>
          <a:xfrm>
            <a:off x="5852160" y="3840480"/>
            <a:ext cx="640080" cy="640080"/>
          </a:xfrm>
          <a:prstGeom prst="ellipse">
            <a:avLst/>
          </a:prstGeom>
          <a:solidFill>
            <a:srgbClr val="2C5240"/>
          </a:solidFill>
          <a:ln/>
        </p:spPr>
      </p:sp>
      <p:pic>
        <p:nvPicPr>
          <p:cNvPr id="14" name="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608" y="3995928"/>
            <a:ext cx="329184" cy="329184"/>
          </a:xfrm>
          <a:prstGeom prst="rect">
            <a:avLst/>
          </a:prstGeom>
        </p:spPr>
      </p:pic>
      <p:sp>
        <p:nvSpPr>
          <p:cNvPr id="15" name="Contact 3"/>
          <p:cNvSpPr txBox="1"/>
          <p:nvPr/>
        </p:nvSpPr>
        <p:spPr>
          <a:xfrm>
            <a:off x="6720840" y="384048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[www.yourwebsite.com]</a:t>
            </a:r>
            <a:endParaRPr lang="en-US" sz="1800" dirty="0"/>
          </a:p>
        </p:txBody>
      </p:sp>
      <p:sp>
        <p:nvSpPr>
          <p:cNvPr id="16" name="Icon circle 4"/>
          <p:cNvSpPr/>
          <p:nvPr/>
        </p:nvSpPr>
        <p:spPr>
          <a:xfrm>
            <a:off x="5852160" y="4800600"/>
            <a:ext cx="640080" cy="640080"/>
          </a:xfrm>
          <a:prstGeom prst="ellipse">
            <a:avLst/>
          </a:prstGeom>
          <a:solidFill>
            <a:srgbClr val="2C5240"/>
          </a:solidFill>
          <a:ln/>
        </p:spPr>
      </p:sp>
      <p:pic>
        <p:nvPicPr>
          <p:cNvPr id="17" name="Icon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608" y="4956048"/>
            <a:ext cx="329184" cy="329184"/>
          </a:xfrm>
          <a:prstGeom prst="rect">
            <a:avLst/>
          </a:prstGeom>
        </p:spPr>
      </p:pic>
      <p:sp>
        <p:nvSpPr>
          <p:cNvPr id="18" name="Contact 4"/>
          <p:cNvSpPr txBox="1"/>
          <p:nvPr/>
        </p:nvSpPr>
        <p:spPr>
          <a:xfrm>
            <a:off x="6720840" y="480060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[linkedin.com/in/yourname]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B3C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1188720"/>
            <a:ext cx="6766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 the slides</a:t>
            </a:r>
            <a:endParaRPr lang="en-US" sz="5400" dirty="0"/>
          </a:p>
        </p:txBody>
      </p:sp>
      <p:sp>
        <p:nvSpPr>
          <p:cNvPr id="4" name="Subtitle"/>
          <p:cNvSpPr txBox="1"/>
          <p:nvPr/>
        </p:nvSpPr>
        <p:spPr>
          <a:xfrm>
            <a:off x="731520" y="2377440"/>
            <a:ext cx="6217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BFE3F2"/>
                </a:solidFill>
              </a:rPr>
              <a:t>Scan to download this deck and the extra resources.</a:t>
            </a:r>
            <a:endParaRPr lang="en-US" sz="2000" dirty="0"/>
          </a:p>
        </p:txBody>
      </p:sp>
      <p:sp>
        <p:nvSpPr>
          <p:cNvPr id="5" name="Social circle 1"/>
          <p:cNvSpPr/>
          <p:nvPr/>
        </p:nvSpPr>
        <p:spPr>
          <a:xfrm>
            <a:off x="731520" y="3566160"/>
            <a:ext cx="548640" cy="548640"/>
          </a:xfrm>
          <a:prstGeom prst="ellipse">
            <a:avLst/>
          </a:prstGeom>
          <a:solidFill>
            <a:srgbClr val="4CC9F0"/>
          </a:solidFill>
          <a:ln/>
        </p:spPr>
      </p:sp>
      <p:pic>
        <p:nvPicPr>
          <p:cNvPr id="6" name="Social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3703320"/>
            <a:ext cx="274320" cy="274320"/>
          </a:xfrm>
          <a:prstGeom prst="rect">
            <a:avLst/>
          </a:prstGeom>
        </p:spPr>
      </p:pic>
      <p:sp>
        <p:nvSpPr>
          <p:cNvPr id="7" name="Social handle 1"/>
          <p:cNvSpPr txBox="1"/>
          <p:nvPr/>
        </p:nvSpPr>
        <p:spPr>
          <a:xfrm>
            <a:off x="1508760" y="35661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[yourwebsite.com]</a:t>
            </a:r>
            <a:endParaRPr lang="en-US" sz="1800" dirty="0"/>
          </a:p>
        </p:txBody>
      </p:sp>
      <p:sp>
        <p:nvSpPr>
          <p:cNvPr id="8" name="Social circle 2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rgbClr val="4CC9F0"/>
          </a:solidFill>
          <a:ln/>
        </p:spPr>
      </p:sp>
      <p:pic>
        <p:nvPicPr>
          <p:cNvPr id="9" name="Social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434840"/>
            <a:ext cx="274320" cy="274320"/>
          </a:xfrm>
          <a:prstGeom prst="rect">
            <a:avLst/>
          </a:prstGeom>
        </p:spPr>
      </p:pic>
      <p:sp>
        <p:nvSpPr>
          <p:cNvPr id="10" name="Social handle 2"/>
          <p:cNvSpPr txBox="1"/>
          <p:nvPr/>
        </p:nvSpPr>
        <p:spPr>
          <a:xfrm>
            <a:off x="1508760" y="42976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[your.email@company.com]</a:t>
            </a:r>
            <a:endParaRPr lang="en-US" sz="1800" dirty="0"/>
          </a:p>
        </p:txBody>
      </p:sp>
      <p:sp>
        <p:nvSpPr>
          <p:cNvPr id="11" name="Social circle 3"/>
          <p:cNvSpPr/>
          <p:nvPr/>
        </p:nvSpPr>
        <p:spPr>
          <a:xfrm>
            <a:off x="731520" y="5029200"/>
            <a:ext cx="548640" cy="548640"/>
          </a:xfrm>
          <a:prstGeom prst="ellipse">
            <a:avLst/>
          </a:prstGeom>
          <a:solidFill>
            <a:srgbClr val="4CC9F0"/>
          </a:solidFill>
          <a:ln/>
        </p:spPr>
      </p:sp>
      <p:pic>
        <p:nvPicPr>
          <p:cNvPr id="12" name="Social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5166360"/>
            <a:ext cx="274320" cy="274320"/>
          </a:xfrm>
          <a:prstGeom prst="rect">
            <a:avLst/>
          </a:prstGeom>
        </p:spPr>
      </p:pic>
      <p:sp>
        <p:nvSpPr>
          <p:cNvPr id="13" name="Social handle 3"/>
          <p:cNvSpPr txBox="1"/>
          <p:nvPr/>
        </p:nvSpPr>
        <p:spPr>
          <a:xfrm>
            <a:off x="1508760" y="50292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[@yourname]</a:t>
            </a:r>
            <a:endParaRPr lang="en-US" sz="1800" dirty="0"/>
          </a:p>
        </p:txBody>
      </p:sp>
      <p:sp>
        <p:nvSpPr>
          <p:cNvPr id="14" name="QR card"/>
          <p:cNvSpPr/>
          <p:nvPr/>
        </p:nvSpPr>
        <p:spPr>
          <a:xfrm>
            <a:off x="7863840" y="132588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/>
        </p:spPr>
      </p:sp>
      <p:sp>
        <p:nvSpPr>
          <p:cNvPr id="15" name="QR placeholder"/>
          <p:cNvSpPr/>
          <p:nvPr/>
        </p:nvSpPr>
        <p:spPr>
          <a:xfrm>
            <a:off x="8275320" y="1737360"/>
            <a:ext cx="2743200" cy="2743200"/>
          </a:xfrm>
          <a:prstGeom prst="roundRect">
            <a:avLst>
              <a:gd name="adj" fmla="val 3333"/>
            </a:avLst>
          </a:prstGeom>
          <a:solidFill>
            <a:srgbClr val="F3F0FF"/>
          </a:solidFill>
          <a:ln w="19050">
            <a:solidFill>
              <a:srgbClr val="8B6CFF"/>
            </a:solidFill>
            <a:prstDash val="dash"/>
          </a:ln>
        </p:spPr>
      </p:sp>
      <p:sp>
        <p:nvSpPr>
          <p:cNvPr id="16" name="QR hint"/>
          <p:cNvSpPr txBox="1"/>
          <p:nvPr/>
        </p:nvSpPr>
        <p:spPr>
          <a:xfrm>
            <a:off x="8275320" y="173736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C4CF1"/>
                </a:solidFill>
              </a:rPr>
              <a:t>[Paste your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6C4CF1"/>
                </a:solidFill>
              </a:rPr>
              <a:t>QR code here]</a:t>
            </a:r>
            <a:endParaRPr lang="en-US" sz="1600" dirty="0"/>
          </a:p>
        </p:txBody>
      </p:sp>
      <p:sp>
        <p:nvSpPr>
          <p:cNvPr id="17" name="QR link"/>
          <p:cNvSpPr txBox="1"/>
          <p:nvPr/>
        </p:nvSpPr>
        <p:spPr>
          <a:xfrm>
            <a:off x="7863840" y="470916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B1736"/>
                </a:solidFill>
              </a:rPr>
              <a:t>[yourwebsite.com/slides]</a:t>
            </a:r>
            <a:endParaRPr lang="en-US" sz="15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3F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con circle"/>
          <p:cNvSpPr/>
          <p:nvPr/>
        </p:nvSpPr>
        <p:spPr>
          <a:xfrm>
            <a:off x="5272888" y="822960"/>
            <a:ext cx="1645920" cy="1645920"/>
          </a:xfrm>
          <a:prstGeom prst="ellipse">
            <a:avLst/>
          </a:prstGeom>
          <a:solidFill>
            <a:srgbClr val="6C4CF1"/>
          </a:solidFill>
          <a:ln/>
        </p:spPr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1508" y="1211580"/>
            <a:ext cx="868680" cy="868680"/>
          </a:xfrm>
          <a:prstGeom prst="rect">
            <a:avLst/>
          </a:prstGeom>
        </p:spPr>
      </p:pic>
      <p:sp>
        <p:nvSpPr>
          <p:cNvPr id="5" name="Title"/>
          <p:cNvSpPr txBox="1"/>
          <p:nvPr/>
        </p:nvSpPr>
        <p:spPr>
          <a:xfrm>
            <a:off x="914400" y="2743200"/>
            <a:ext cx="1036289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talk</a:t>
            </a:r>
            <a:endParaRPr lang="en-US" sz="6400" dirty="0"/>
          </a:p>
        </p:txBody>
      </p:sp>
      <p:sp>
        <p:nvSpPr>
          <p:cNvPr id="6" name="Subtitle"/>
          <p:cNvSpPr txBox="1"/>
          <p:nvPr/>
        </p:nvSpPr>
        <p:spPr>
          <a:xfrm>
            <a:off x="1371600" y="4114800"/>
            <a:ext cx="94484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5E5A78"/>
                </a:solidFill>
              </a:rPr>
              <a:t>[your.email@company.com]  ·  [+1 555 123 4567]</a:t>
            </a:r>
            <a:endParaRPr lang="en-US" sz="2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41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54864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to find us</a:t>
            </a:r>
            <a:endParaRPr lang="en-US" sz="4400" dirty="0"/>
          </a:p>
        </p:txBody>
      </p:sp>
      <p:sp>
        <p:nvSpPr>
          <p:cNvPr id="4" name="Card 1"/>
          <p:cNvSpPr/>
          <p:nvPr/>
        </p:nvSpPr>
        <p:spPr>
          <a:xfrm>
            <a:off x="731520" y="2103120"/>
            <a:ext cx="3383280" cy="3566160"/>
          </a:xfrm>
          <a:prstGeom prst="roundRect">
            <a:avLst>
              <a:gd name="adj" fmla="val 4054"/>
            </a:avLst>
          </a:prstGeom>
          <a:solidFill>
            <a:srgbClr val="241F48"/>
          </a:solidFill>
          <a:ln/>
        </p:spPr>
      </p:sp>
      <p:sp>
        <p:nvSpPr>
          <p:cNvPr id="5" name="Card icon circle 1"/>
          <p:cNvSpPr/>
          <p:nvPr/>
        </p:nvSpPr>
        <p:spPr>
          <a:xfrm>
            <a:off x="1097280" y="2514600"/>
            <a:ext cx="822960" cy="822960"/>
          </a:xfrm>
          <a:prstGeom prst="ellipse">
            <a:avLst/>
          </a:prstGeom>
          <a:solidFill>
            <a:srgbClr val="8B6CFF"/>
          </a:solidFill>
          <a:ln/>
        </p:spPr>
      </p:sp>
      <p:pic>
        <p:nvPicPr>
          <p:cNvPr id="6" name="Card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8448" y="2715768"/>
            <a:ext cx="420624" cy="420624"/>
          </a:xfrm>
          <a:prstGeom prst="rect">
            <a:avLst/>
          </a:prstGeom>
        </p:spPr>
      </p:pic>
      <p:sp>
        <p:nvSpPr>
          <p:cNvPr id="7" name="Card title 1"/>
          <p:cNvSpPr txBox="1"/>
          <p:nvPr/>
        </p:nvSpPr>
        <p:spPr>
          <a:xfrm>
            <a:off x="1097280" y="36118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Website</a:t>
            </a:r>
            <a:endParaRPr lang="en-US" sz="2200" dirty="0"/>
          </a:p>
        </p:txBody>
      </p:sp>
      <p:sp>
        <p:nvSpPr>
          <p:cNvPr id="8" name="Card text 1"/>
          <p:cNvSpPr txBox="1"/>
          <p:nvPr/>
        </p:nvSpPr>
        <p:spPr>
          <a:xfrm>
            <a:off x="1097280" y="41605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FC3FF"/>
                </a:solidFill>
              </a:rPr>
              <a:t>[www.yourwebsite.com]</a:t>
            </a:r>
            <a:endParaRPr lang="en-US" sz="1600" dirty="0"/>
          </a:p>
        </p:txBody>
      </p:sp>
      <p:sp>
        <p:nvSpPr>
          <p:cNvPr id="9" name="Card 2"/>
          <p:cNvSpPr/>
          <p:nvPr/>
        </p:nvSpPr>
        <p:spPr>
          <a:xfrm>
            <a:off x="4453128" y="2103120"/>
            <a:ext cx="3383280" cy="3566160"/>
          </a:xfrm>
          <a:prstGeom prst="roundRect">
            <a:avLst>
              <a:gd name="adj" fmla="val 4054"/>
            </a:avLst>
          </a:prstGeom>
          <a:solidFill>
            <a:srgbClr val="241F48"/>
          </a:solidFill>
          <a:ln/>
        </p:spPr>
      </p:sp>
      <p:sp>
        <p:nvSpPr>
          <p:cNvPr id="10" name="Card icon circle 2"/>
          <p:cNvSpPr/>
          <p:nvPr/>
        </p:nvSpPr>
        <p:spPr>
          <a:xfrm>
            <a:off x="4818888" y="2514600"/>
            <a:ext cx="822960" cy="822960"/>
          </a:xfrm>
          <a:prstGeom prst="ellipse">
            <a:avLst/>
          </a:prstGeom>
          <a:solidFill>
            <a:srgbClr val="8B6CFF"/>
          </a:solidFill>
          <a:ln/>
        </p:spPr>
      </p:sp>
      <p:pic>
        <p:nvPicPr>
          <p:cNvPr id="11" name="Card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2715768"/>
            <a:ext cx="420624" cy="420624"/>
          </a:xfrm>
          <a:prstGeom prst="rect">
            <a:avLst/>
          </a:prstGeom>
        </p:spPr>
      </p:pic>
      <p:sp>
        <p:nvSpPr>
          <p:cNvPr id="12" name="Card title 2"/>
          <p:cNvSpPr txBox="1"/>
          <p:nvPr/>
        </p:nvSpPr>
        <p:spPr>
          <a:xfrm>
            <a:off x="4818888" y="36118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Email</a:t>
            </a:r>
            <a:endParaRPr lang="en-US" sz="2200" dirty="0"/>
          </a:p>
        </p:txBody>
      </p:sp>
      <p:sp>
        <p:nvSpPr>
          <p:cNvPr id="13" name="Card text 2"/>
          <p:cNvSpPr txBox="1"/>
          <p:nvPr/>
        </p:nvSpPr>
        <p:spPr>
          <a:xfrm>
            <a:off x="4818888" y="41605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FC3FF"/>
                </a:solidFill>
              </a:rPr>
              <a:t>[your.email@company.com]</a:t>
            </a:r>
            <a:endParaRPr lang="en-US" sz="1600" dirty="0"/>
          </a:p>
        </p:txBody>
      </p:sp>
      <p:sp>
        <p:nvSpPr>
          <p:cNvPr id="14" name="Card 3"/>
          <p:cNvSpPr/>
          <p:nvPr/>
        </p:nvSpPr>
        <p:spPr>
          <a:xfrm>
            <a:off x="8174736" y="2103120"/>
            <a:ext cx="3383280" cy="3566160"/>
          </a:xfrm>
          <a:prstGeom prst="roundRect">
            <a:avLst>
              <a:gd name="adj" fmla="val 4054"/>
            </a:avLst>
          </a:prstGeom>
          <a:solidFill>
            <a:srgbClr val="241F48"/>
          </a:solidFill>
          <a:ln/>
        </p:spPr>
      </p:sp>
      <p:sp>
        <p:nvSpPr>
          <p:cNvPr id="15" name="Card icon circle 3"/>
          <p:cNvSpPr/>
          <p:nvPr/>
        </p:nvSpPr>
        <p:spPr>
          <a:xfrm>
            <a:off x="8540496" y="2514600"/>
            <a:ext cx="822960" cy="822960"/>
          </a:xfrm>
          <a:prstGeom prst="ellipse">
            <a:avLst/>
          </a:prstGeom>
          <a:solidFill>
            <a:srgbClr val="8B6CFF"/>
          </a:solidFill>
          <a:ln/>
        </p:spPr>
      </p:sp>
      <p:pic>
        <p:nvPicPr>
          <p:cNvPr id="16" name="Card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64" y="2715768"/>
            <a:ext cx="420624" cy="420624"/>
          </a:xfrm>
          <a:prstGeom prst="rect">
            <a:avLst/>
          </a:prstGeom>
        </p:spPr>
      </p:pic>
      <p:sp>
        <p:nvSpPr>
          <p:cNvPr id="17" name="Card title 3"/>
          <p:cNvSpPr txBox="1"/>
          <p:nvPr/>
        </p:nvSpPr>
        <p:spPr>
          <a:xfrm>
            <a:off x="8540496" y="36118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LinkedIn</a:t>
            </a:r>
            <a:endParaRPr lang="en-US" sz="2200" dirty="0"/>
          </a:p>
        </p:txBody>
      </p:sp>
      <p:sp>
        <p:nvSpPr>
          <p:cNvPr id="18" name="Card text 3"/>
          <p:cNvSpPr txBox="1"/>
          <p:nvPr/>
        </p:nvSpPr>
        <p:spPr>
          <a:xfrm>
            <a:off x="8540496" y="41605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FC3FF"/>
                </a:solidFill>
              </a:rPr>
              <a:t>[linkedin.com/company/yourcompany]</a:t>
            </a:r>
            <a:endParaRPr lang="en-US" sz="1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41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1280160"/>
            <a:ext cx="6583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Rate this session</a:t>
            </a:r>
            <a:endParaRPr lang="en-US" sz="5600" dirty="0"/>
          </a:p>
        </p:txBody>
      </p:sp>
      <p:sp>
        <p:nvSpPr>
          <p:cNvPr id="4" name="Subtitle"/>
          <p:cNvSpPr txBox="1"/>
          <p:nvPr/>
        </p:nvSpPr>
        <p:spPr>
          <a:xfrm>
            <a:off x="731520" y="2468880"/>
            <a:ext cx="6217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FC3FF"/>
                </a:solidFill>
              </a:rPr>
              <a:t>Tell us what worked and what to improve.</a:t>
            </a:r>
            <a:endParaRPr lang="en-US" sz="2000" dirty="0"/>
          </a:p>
        </p:txBody>
      </p:sp>
      <p:pic>
        <p:nvPicPr>
          <p:cNvPr id="5" name="Star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3566160"/>
            <a:ext cx="594360" cy="594360"/>
          </a:xfrm>
          <a:prstGeom prst="rect">
            <a:avLst/>
          </a:prstGeom>
        </p:spPr>
      </p:pic>
      <p:pic>
        <p:nvPicPr>
          <p:cNvPr id="6" name="Star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760" y="3566160"/>
            <a:ext cx="594360" cy="594360"/>
          </a:xfrm>
          <a:prstGeom prst="rect">
            <a:avLst/>
          </a:prstGeom>
        </p:spPr>
      </p:pic>
      <p:pic>
        <p:nvPicPr>
          <p:cNvPr id="7" name="Star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3566160"/>
            <a:ext cx="594360" cy="594360"/>
          </a:xfrm>
          <a:prstGeom prst="rect">
            <a:avLst/>
          </a:prstGeom>
        </p:spPr>
      </p:pic>
      <p:pic>
        <p:nvPicPr>
          <p:cNvPr id="8" name="Star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240" y="3566160"/>
            <a:ext cx="594360" cy="594360"/>
          </a:xfrm>
          <a:prstGeom prst="rect">
            <a:avLst/>
          </a:prstGeom>
        </p:spPr>
      </p:pic>
      <p:pic>
        <p:nvPicPr>
          <p:cNvPr id="9" name="Star 5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0480" y="3566160"/>
            <a:ext cx="594360" cy="594360"/>
          </a:xfrm>
          <a:prstGeom prst="rect">
            <a:avLst/>
          </a:prstGeom>
        </p:spPr>
      </p:pic>
      <p:sp>
        <p:nvSpPr>
          <p:cNvPr id="10" name="Feedback note"/>
          <p:cNvSpPr txBox="1"/>
          <p:nvPr/>
        </p:nvSpPr>
        <p:spPr>
          <a:xfrm>
            <a:off x="731520" y="4480560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FC3FF"/>
                </a:solidFill>
              </a:rPr>
              <a:t>[Anonymous, about one minute]</a:t>
            </a:r>
            <a:endParaRPr lang="en-US" sz="1600" dirty="0"/>
          </a:p>
        </p:txBody>
      </p:sp>
      <p:sp>
        <p:nvSpPr>
          <p:cNvPr id="11" name="QR card"/>
          <p:cNvSpPr/>
          <p:nvPr/>
        </p:nvSpPr>
        <p:spPr>
          <a:xfrm>
            <a:off x="7863840" y="1325880"/>
            <a:ext cx="3566160" cy="420624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/>
        </p:spPr>
      </p:sp>
      <p:sp>
        <p:nvSpPr>
          <p:cNvPr id="12" name="QR placeholder"/>
          <p:cNvSpPr/>
          <p:nvPr/>
        </p:nvSpPr>
        <p:spPr>
          <a:xfrm>
            <a:off x="8275320" y="1737360"/>
            <a:ext cx="2743200" cy="27432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9050">
            <a:solidFill>
              <a:srgbClr val="8B6CFF"/>
            </a:solidFill>
            <a:prstDash val="dash"/>
          </a:ln>
        </p:spPr>
      </p:sp>
      <p:sp>
        <p:nvSpPr>
          <p:cNvPr id="13" name="QR hint"/>
          <p:cNvSpPr txBox="1"/>
          <p:nvPr/>
        </p:nvSpPr>
        <p:spPr>
          <a:xfrm>
            <a:off x="8275320" y="173736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C4CF1"/>
                </a:solidFill>
              </a:rPr>
              <a:t>[Paste your survey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6C4CF1"/>
                </a:solidFill>
              </a:rPr>
              <a:t>QR code here]</a:t>
            </a:r>
            <a:endParaRPr lang="en-US" sz="1600" dirty="0"/>
          </a:p>
        </p:txBody>
      </p:sp>
      <p:sp>
        <p:nvSpPr>
          <p:cNvPr id="14" name="Survey link"/>
          <p:cNvSpPr txBox="1"/>
          <p:nvPr/>
        </p:nvSpPr>
        <p:spPr>
          <a:xfrm>
            <a:off x="7863840" y="470916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B1736"/>
                </a:solidFill>
              </a:rPr>
              <a:t>[forms.link/your-survey]</a:t>
            </a:r>
            <a:endParaRPr lang="en-US" sz="15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9616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uter ring"/>
          <p:cNvSpPr/>
          <p:nvPr/>
        </p:nvSpPr>
        <p:spPr>
          <a:xfrm>
            <a:off x="3169768" y="502920"/>
            <a:ext cx="5852160" cy="5852160"/>
          </a:xfrm>
          <a:prstGeom prst="ellipse">
            <a:avLst/>
          </a:prstGeom>
          <a:ln w="19050">
            <a:solidFill>
              <a:srgbClr val="F9C74F">
                <a:alpha val="60000"/>
              </a:srgbClr>
            </a:solidFill>
            <a:prstDash val="solid"/>
          </a:ln>
        </p:spPr>
      </p:sp>
      <p:sp>
        <p:nvSpPr>
          <p:cNvPr id="4" name="Circle"/>
          <p:cNvSpPr/>
          <p:nvPr/>
        </p:nvSpPr>
        <p:spPr>
          <a:xfrm>
            <a:off x="3535528" y="868680"/>
            <a:ext cx="5120640" cy="5120640"/>
          </a:xfrm>
          <a:prstGeom prst="ellipse">
            <a:avLst/>
          </a:prstGeom>
          <a:solidFill>
            <a:srgbClr val="F9C74F"/>
          </a:solidFill>
          <a:ln/>
        </p:spPr>
      </p:sp>
      <p:sp>
        <p:nvSpPr>
          <p:cNvPr id="5" name="Title"/>
          <p:cNvSpPr txBox="1"/>
          <p:nvPr/>
        </p:nvSpPr>
        <p:spPr>
          <a:xfrm>
            <a:off x="3992728" y="1737360"/>
            <a:ext cx="4206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Stay in touch</a:t>
            </a:r>
            <a:endParaRPr lang="en-US" sz="5400" dirty="0"/>
          </a:p>
        </p:txBody>
      </p:sp>
      <p:sp>
        <p:nvSpPr>
          <p:cNvPr id="6" name="Subtitle"/>
          <p:cNvSpPr txBox="1"/>
          <p:nvPr/>
        </p:nvSpPr>
        <p:spPr>
          <a:xfrm>
            <a:off x="4084168" y="41605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B1736"/>
                </a:solidFill>
              </a:rPr>
              <a:t>[@yourhandle]  ·  [yourwebsite.com]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gonal shape"/>
          <p:cNvSpPr/>
          <p:nvPr/>
        </p:nvSpPr>
        <p:spPr>
          <a:xfrm flipH="1">
            <a:off x="3931920" y="1371600"/>
            <a:ext cx="8259775" cy="5486400"/>
          </a:xfrm>
          <a:prstGeom prst="rtTriangle">
            <a:avLst/>
          </a:prstGeom>
          <a:solidFill>
            <a:srgbClr val="6C4CF1"/>
          </a:solidFill>
          <a:ln/>
        </p:spPr>
      </p:sp>
      <p:sp>
        <p:nvSpPr>
          <p:cNvPr id="4" name="Diagonal shape small"/>
          <p:cNvSpPr/>
          <p:nvPr/>
        </p:nvSpPr>
        <p:spPr>
          <a:xfrm flipH="1">
            <a:off x="7589520" y="3200400"/>
            <a:ext cx="4602175" cy="3657600"/>
          </a:xfrm>
          <a:prstGeom prst="rtTriangle">
            <a:avLst/>
          </a:prstGeom>
          <a:solidFill>
            <a:srgbClr val="8B6CFF"/>
          </a:solidFill>
          <a:ln/>
        </p:spPr>
      </p:sp>
      <p:sp>
        <p:nvSpPr>
          <p:cNvPr id="5" name="Title"/>
          <p:cNvSpPr txBox="1"/>
          <p:nvPr/>
        </p:nvSpPr>
        <p:spPr>
          <a:xfrm>
            <a:off x="731520" y="731520"/>
            <a:ext cx="7315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connect</a:t>
            </a:r>
            <a:endParaRPr lang="en-US" sz="8000" dirty="0"/>
          </a:p>
        </p:txBody>
      </p:sp>
      <p:sp>
        <p:nvSpPr>
          <p:cNvPr id="6" name="Subtitle"/>
          <p:cNvSpPr txBox="1"/>
          <p:nvPr/>
        </p:nvSpPr>
        <p:spPr>
          <a:xfrm>
            <a:off x="731520" y="214884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5E5A78"/>
                </a:solidFill>
              </a:rPr>
              <a:t>[your.email@company.com]  ·  [yourwebsite.com]</a:t>
            </a:r>
            <a:endParaRPr lang="en-US" sz="2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5486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we go</a:t>
            </a:r>
            <a:endParaRPr lang="en-US" sz="4400" dirty="0"/>
          </a:p>
        </p:txBody>
      </p:sp>
      <p:sp>
        <p:nvSpPr>
          <p:cNvPr id="4" name="Subtitle"/>
          <p:cNvSpPr txBox="1"/>
          <p:nvPr/>
        </p:nvSpPr>
        <p:spPr>
          <a:xfrm>
            <a:off x="731520" y="1325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E5A78"/>
                </a:solidFill>
              </a:rPr>
              <a:t>Three things to remember</a:t>
            </a:r>
            <a:endParaRPr lang="en-US" sz="2000" dirty="0"/>
          </a:p>
        </p:txBody>
      </p:sp>
      <p:sp>
        <p:nvSpPr>
          <p:cNvPr id="5" name="Card 1"/>
          <p:cNvSpPr/>
          <p:nvPr/>
        </p:nvSpPr>
        <p:spPr>
          <a:xfrm>
            <a:off x="731520" y="2194560"/>
            <a:ext cx="3383280" cy="2743200"/>
          </a:xfrm>
          <a:prstGeom prst="roundRect">
            <a:avLst>
              <a:gd name="adj" fmla="val 5000"/>
            </a:avLst>
          </a:prstGeom>
          <a:solidFill>
            <a:srgbClr val="F3F0FF"/>
          </a:solidFill>
          <a:ln/>
        </p:spPr>
      </p:sp>
      <p:sp>
        <p:nvSpPr>
          <p:cNvPr id="6" name="Number circle 1"/>
          <p:cNvSpPr/>
          <p:nvPr/>
        </p:nvSpPr>
        <p:spPr>
          <a:xfrm>
            <a:off x="1051560" y="2514600"/>
            <a:ext cx="685800" cy="685800"/>
          </a:xfrm>
          <a:prstGeom prst="ellipse">
            <a:avLst/>
          </a:prstGeom>
          <a:solidFill>
            <a:srgbClr val="6C4CF1"/>
          </a:solidFill>
          <a:ln/>
        </p:spPr>
      </p:sp>
      <p:sp>
        <p:nvSpPr>
          <p:cNvPr id="7" name="Number 1"/>
          <p:cNvSpPr txBox="1"/>
          <p:nvPr/>
        </p:nvSpPr>
        <p:spPr>
          <a:xfrm>
            <a:off x="1051560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akeaway title 1"/>
          <p:cNvSpPr txBox="1"/>
          <p:nvPr/>
        </p:nvSpPr>
        <p:spPr>
          <a:xfrm>
            <a:off x="1051560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[Takeaway 1]</a:t>
            </a:r>
            <a:endParaRPr lang="en-US" sz="2000" dirty="0"/>
          </a:p>
        </p:txBody>
      </p:sp>
      <p:sp>
        <p:nvSpPr>
          <p:cNvPr id="9" name="Takeaway text 1"/>
          <p:cNvSpPr txBox="1"/>
          <p:nvPr/>
        </p:nvSpPr>
        <p:spPr>
          <a:xfrm>
            <a:off x="1051560" y="393192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[One sentence that explains it]</a:t>
            </a:r>
            <a:endParaRPr lang="en-US" sz="1600" dirty="0"/>
          </a:p>
        </p:txBody>
      </p:sp>
      <p:sp>
        <p:nvSpPr>
          <p:cNvPr id="10" name="Card 2"/>
          <p:cNvSpPr/>
          <p:nvPr/>
        </p:nvSpPr>
        <p:spPr>
          <a:xfrm>
            <a:off x="4453128" y="2194560"/>
            <a:ext cx="3383280" cy="2743200"/>
          </a:xfrm>
          <a:prstGeom prst="roundRect">
            <a:avLst>
              <a:gd name="adj" fmla="val 5000"/>
            </a:avLst>
          </a:prstGeom>
          <a:solidFill>
            <a:srgbClr val="F3F0FF"/>
          </a:solidFill>
          <a:ln/>
        </p:spPr>
      </p:sp>
      <p:sp>
        <p:nvSpPr>
          <p:cNvPr id="11" name="Number circle 2"/>
          <p:cNvSpPr/>
          <p:nvPr/>
        </p:nvSpPr>
        <p:spPr>
          <a:xfrm>
            <a:off x="4773168" y="2514600"/>
            <a:ext cx="685800" cy="685800"/>
          </a:xfrm>
          <a:prstGeom prst="ellipse">
            <a:avLst/>
          </a:prstGeom>
          <a:solidFill>
            <a:srgbClr val="6C4CF1"/>
          </a:solidFill>
          <a:ln/>
        </p:spPr>
      </p:sp>
      <p:sp>
        <p:nvSpPr>
          <p:cNvPr id="12" name="Number 2"/>
          <p:cNvSpPr txBox="1"/>
          <p:nvPr/>
        </p:nvSpPr>
        <p:spPr>
          <a:xfrm>
            <a:off x="4773168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akeaway title 2"/>
          <p:cNvSpPr txBox="1"/>
          <p:nvPr/>
        </p:nvSpPr>
        <p:spPr>
          <a:xfrm>
            <a:off x="4773168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[Takeaway 2]</a:t>
            </a:r>
            <a:endParaRPr lang="en-US" sz="2000" dirty="0"/>
          </a:p>
        </p:txBody>
      </p:sp>
      <p:sp>
        <p:nvSpPr>
          <p:cNvPr id="14" name="Takeaway text 2"/>
          <p:cNvSpPr txBox="1"/>
          <p:nvPr/>
        </p:nvSpPr>
        <p:spPr>
          <a:xfrm>
            <a:off x="4773168" y="393192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[One sentence that explains it]</a:t>
            </a:r>
            <a:endParaRPr lang="en-US" sz="1600" dirty="0"/>
          </a:p>
        </p:txBody>
      </p:sp>
      <p:sp>
        <p:nvSpPr>
          <p:cNvPr id="15" name="Card 3"/>
          <p:cNvSpPr/>
          <p:nvPr/>
        </p:nvSpPr>
        <p:spPr>
          <a:xfrm>
            <a:off x="8174736" y="2194560"/>
            <a:ext cx="3383280" cy="2743200"/>
          </a:xfrm>
          <a:prstGeom prst="roundRect">
            <a:avLst>
              <a:gd name="adj" fmla="val 5000"/>
            </a:avLst>
          </a:prstGeom>
          <a:solidFill>
            <a:srgbClr val="F3F0FF"/>
          </a:solidFill>
          <a:ln/>
        </p:spPr>
      </p:sp>
      <p:sp>
        <p:nvSpPr>
          <p:cNvPr id="16" name="Number circle 3"/>
          <p:cNvSpPr/>
          <p:nvPr/>
        </p:nvSpPr>
        <p:spPr>
          <a:xfrm>
            <a:off x="8494776" y="2514600"/>
            <a:ext cx="685800" cy="685800"/>
          </a:xfrm>
          <a:prstGeom prst="ellipse">
            <a:avLst/>
          </a:prstGeom>
          <a:solidFill>
            <a:srgbClr val="6C4CF1"/>
          </a:solidFill>
          <a:ln/>
        </p:spPr>
      </p:sp>
      <p:sp>
        <p:nvSpPr>
          <p:cNvPr id="17" name="Number 3"/>
          <p:cNvSpPr txBox="1"/>
          <p:nvPr/>
        </p:nvSpPr>
        <p:spPr>
          <a:xfrm>
            <a:off x="8494776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akeaway title 3"/>
          <p:cNvSpPr txBox="1"/>
          <p:nvPr/>
        </p:nvSpPr>
        <p:spPr>
          <a:xfrm>
            <a:off x="8494776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[Takeaway 3]</a:t>
            </a:r>
            <a:endParaRPr lang="en-US" sz="2000" dirty="0"/>
          </a:p>
        </p:txBody>
      </p:sp>
      <p:sp>
        <p:nvSpPr>
          <p:cNvPr id="19" name="Takeaway text 3"/>
          <p:cNvSpPr txBox="1"/>
          <p:nvPr/>
        </p:nvSpPr>
        <p:spPr>
          <a:xfrm>
            <a:off x="8494776" y="393192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[One sentence that explains it]</a:t>
            </a:r>
            <a:endParaRPr lang="en-US" sz="1600" dirty="0"/>
          </a:p>
        </p:txBody>
      </p:sp>
      <p:sp>
        <p:nvSpPr>
          <p:cNvPr id="20" name="Closing"/>
          <p:cNvSpPr txBox="1"/>
          <p:nvPr/>
        </p:nvSpPr>
        <p:spPr>
          <a:xfrm>
            <a:off x="731520" y="539496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200" b="1" dirty="0">
                <a:solidFill>
                  <a:srgbClr val="6C4C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you!</a:t>
            </a:r>
            <a:endParaRPr lang="en-US" sz="3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3F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covered</a:t>
            </a:r>
            <a:endParaRPr lang="en-US" sz="4800" dirty="0"/>
          </a:p>
        </p:txBody>
      </p:sp>
      <p:sp>
        <p:nvSpPr>
          <p:cNvPr id="4" name="Check circle 1"/>
          <p:cNvSpPr/>
          <p:nvPr/>
        </p:nvSpPr>
        <p:spPr>
          <a:xfrm>
            <a:off x="731520" y="1920240"/>
            <a:ext cx="685800" cy="685800"/>
          </a:xfrm>
          <a:prstGeom prst="ellipse">
            <a:avLst/>
          </a:prstGeom>
          <a:solidFill>
            <a:srgbClr val="6C4CF1"/>
          </a:solidFill>
          <a:ln/>
        </p:spPr>
      </p:sp>
      <p:pic>
        <p:nvPicPr>
          <p:cNvPr id="5" name="Check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" y="2075688"/>
            <a:ext cx="374904" cy="374904"/>
          </a:xfrm>
          <a:prstGeom prst="rect">
            <a:avLst/>
          </a:prstGeom>
        </p:spPr>
      </p:pic>
      <p:sp>
        <p:nvSpPr>
          <p:cNvPr id="6" name="Point 1"/>
          <p:cNvSpPr txBox="1"/>
          <p:nvPr/>
        </p:nvSpPr>
        <p:spPr>
          <a:xfrm>
            <a:off x="1645920" y="187452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[Point 1]</a:t>
            </a:r>
            <a:endParaRPr lang="en-US" sz="2000" dirty="0"/>
          </a:p>
        </p:txBody>
      </p:sp>
      <p:sp>
        <p:nvSpPr>
          <p:cNvPr id="7" name="Point detail 1"/>
          <p:cNvSpPr txBox="1"/>
          <p:nvPr/>
        </p:nvSpPr>
        <p:spPr>
          <a:xfrm>
            <a:off x="1645920" y="228600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[A short line of detail]</a:t>
            </a:r>
            <a:endParaRPr lang="en-US" sz="1600" dirty="0"/>
          </a:p>
        </p:txBody>
      </p:sp>
      <p:sp>
        <p:nvSpPr>
          <p:cNvPr id="8" name="Check circle 2"/>
          <p:cNvSpPr/>
          <p:nvPr/>
        </p:nvSpPr>
        <p:spPr>
          <a:xfrm>
            <a:off x="6217920" y="1920240"/>
            <a:ext cx="685800" cy="685800"/>
          </a:xfrm>
          <a:prstGeom prst="ellipse">
            <a:avLst/>
          </a:prstGeom>
          <a:solidFill>
            <a:srgbClr val="6C4CF1"/>
          </a:solidFill>
          <a:ln/>
        </p:spPr>
      </p:sp>
      <p:pic>
        <p:nvPicPr>
          <p:cNvPr id="9" name="Check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368" y="2075688"/>
            <a:ext cx="374904" cy="374904"/>
          </a:xfrm>
          <a:prstGeom prst="rect">
            <a:avLst/>
          </a:prstGeom>
        </p:spPr>
      </p:pic>
      <p:sp>
        <p:nvSpPr>
          <p:cNvPr id="10" name="Point 2"/>
          <p:cNvSpPr txBox="1"/>
          <p:nvPr/>
        </p:nvSpPr>
        <p:spPr>
          <a:xfrm>
            <a:off x="7132320" y="187452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[Point 2]</a:t>
            </a:r>
            <a:endParaRPr lang="en-US" sz="2000" dirty="0"/>
          </a:p>
        </p:txBody>
      </p:sp>
      <p:sp>
        <p:nvSpPr>
          <p:cNvPr id="11" name="Point detail 2"/>
          <p:cNvSpPr txBox="1"/>
          <p:nvPr/>
        </p:nvSpPr>
        <p:spPr>
          <a:xfrm>
            <a:off x="7132320" y="228600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[A short line of detail]</a:t>
            </a:r>
            <a:endParaRPr lang="en-US" sz="1600" dirty="0"/>
          </a:p>
        </p:txBody>
      </p:sp>
      <p:sp>
        <p:nvSpPr>
          <p:cNvPr id="12" name="Check circle 3"/>
          <p:cNvSpPr/>
          <p:nvPr/>
        </p:nvSpPr>
        <p:spPr>
          <a:xfrm>
            <a:off x="731520" y="3291840"/>
            <a:ext cx="685800" cy="685800"/>
          </a:xfrm>
          <a:prstGeom prst="ellipse">
            <a:avLst/>
          </a:prstGeom>
          <a:solidFill>
            <a:srgbClr val="6C4CF1"/>
          </a:solidFill>
          <a:ln/>
        </p:spPr>
      </p:sp>
      <p:pic>
        <p:nvPicPr>
          <p:cNvPr id="13" name="Check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3447288"/>
            <a:ext cx="374904" cy="374904"/>
          </a:xfrm>
          <a:prstGeom prst="rect">
            <a:avLst/>
          </a:prstGeom>
        </p:spPr>
      </p:pic>
      <p:sp>
        <p:nvSpPr>
          <p:cNvPr id="14" name="Point 3"/>
          <p:cNvSpPr txBox="1"/>
          <p:nvPr/>
        </p:nvSpPr>
        <p:spPr>
          <a:xfrm>
            <a:off x="1645920" y="324612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[Point 3]</a:t>
            </a:r>
            <a:endParaRPr lang="en-US" sz="2000" dirty="0"/>
          </a:p>
        </p:txBody>
      </p:sp>
      <p:sp>
        <p:nvSpPr>
          <p:cNvPr id="15" name="Point detail 3"/>
          <p:cNvSpPr txBox="1"/>
          <p:nvPr/>
        </p:nvSpPr>
        <p:spPr>
          <a:xfrm>
            <a:off x="1645920" y="365760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[A short line of detail]</a:t>
            </a:r>
            <a:endParaRPr lang="en-US" sz="1600" dirty="0"/>
          </a:p>
        </p:txBody>
      </p:sp>
      <p:sp>
        <p:nvSpPr>
          <p:cNvPr id="16" name="Check circle 4"/>
          <p:cNvSpPr/>
          <p:nvPr/>
        </p:nvSpPr>
        <p:spPr>
          <a:xfrm>
            <a:off x="6217920" y="3291840"/>
            <a:ext cx="685800" cy="685800"/>
          </a:xfrm>
          <a:prstGeom prst="ellipse">
            <a:avLst/>
          </a:prstGeom>
          <a:solidFill>
            <a:srgbClr val="6C4CF1"/>
          </a:solidFill>
          <a:ln/>
        </p:spPr>
      </p:sp>
      <p:pic>
        <p:nvPicPr>
          <p:cNvPr id="17" name="Check icon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368" y="3447288"/>
            <a:ext cx="374904" cy="374904"/>
          </a:xfrm>
          <a:prstGeom prst="rect">
            <a:avLst/>
          </a:prstGeom>
        </p:spPr>
      </p:pic>
      <p:sp>
        <p:nvSpPr>
          <p:cNvPr id="18" name="Point 4"/>
          <p:cNvSpPr txBox="1"/>
          <p:nvPr/>
        </p:nvSpPr>
        <p:spPr>
          <a:xfrm>
            <a:off x="7132320" y="324612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[Point 4]</a:t>
            </a:r>
            <a:endParaRPr lang="en-US" sz="2000" dirty="0"/>
          </a:p>
        </p:txBody>
      </p:sp>
      <p:sp>
        <p:nvSpPr>
          <p:cNvPr id="19" name="Point detail 4"/>
          <p:cNvSpPr txBox="1"/>
          <p:nvPr/>
        </p:nvSpPr>
        <p:spPr>
          <a:xfrm>
            <a:off x="7132320" y="365760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E5A78"/>
                </a:solidFill>
              </a:rPr>
              <a:t>[A short line of detail]</a:t>
            </a:r>
            <a:endParaRPr lang="en-US" sz="1600" dirty="0"/>
          </a:p>
        </p:txBody>
      </p:sp>
      <p:sp>
        <p:nvSpPr>
          <p:cNvPr id="20" name="Closing pill"/>
          <p:cNvSpPr/>
          <p:nvPr/>
        </p:nvSpPr>
        <p:spPr>
          <a:xfrm>
            <a:off x="731520" y="5120640"/>
            <a:ext cx="10698480" cy="100584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/>
        </p:spPr>
      </p:sp>
      <p:sp>
        <p:nvSpPr>
          <p:cNvPr id="21" name="Closing"/>
          <p:cNvSpPr txBox="1"/>
          <p:nvPr/>
        </p:nvSpPr>
        <p:spPr>
          <a:xfrm>
            <a:off x="1097280" y="51206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6C4C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you! Questions are welcome.</a:t>
            </a:r>
            <a:endParaRPr lang="en-US" sz="3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happens next</a:t>
            </a:r>
            <a:endParaRPr lang="en-US" sz="4400" dirty="0"/>
          </a:p>
        </p:txBody>
      </p:sp>
      <p:sp>
        <p:nvSpPr>
          <p:cNvPr id="4" name="Subtitle"/>
          <p:cNvSpPr txBox="1"/>
          <p:nvPr/>
        </p:nvSpPr>
        <p:spPr>
          <a:xfrm>
            <a:off x="731520" y="1463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E5A78"/>
                </a:solidFill>
              </a:rPr>
              <a:t>[Project or plan name]</a:t>
            </a:r>
            <a:endParaRPr lang="en-US" sz="2000" dirty="0"/>
          </a:p>
        </p:txBody>
      </p:sp>
      <p:sp>
        <p:nvSpPr>
          <p:cNvPr id="5" name="Timeline"/>
          <p:cNvSpPr/>
          <p:nvPr/>
        </p:nvSpPr>
        <p:spPr>
          <a:xfrm>
            <a:off x="1280160" y="3520440"/>
            <a:ext cx="9692640" cy="0"/>
          </a:xfrm>
          <a:prstGeom prst="line">
            <a:avLst/>
          </a:prstGeom>
          <a:noFill/>
          <a:ln w="25400">
            <a:solidFill>
              <a:srgbClr val="6C4CF1"/>
            </a:solidFill>
            <a:prstDash val="solid"/>
          </a:ln>
        </p:spPr>
      </p:sp>
      <p:sp>
        <p:nvSpPr>
          <p:cNvPr id="6" name="Step date 1"/>
          <p:cNvSpPr txBox="1"/>
          <p:nvPr/>
        </p:nvSpPr>
        <p:spPr>
          <a:xfrm>
            <a:off x="1097280" y="26060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C4CF1"/>
                </a:solidFill>
              </a:rPr>
              <a:t>[Step 1 date]</a:t>
            </a:r>
            <a:endParaRPr lang="en-US" sz="1600" dirty="0"/>
          </a:p>
        </p:txBody>
      </p:sp>
      <p:sp>
        <p:nvSpPr>
          <p:cNvPr id="7" name="Node 1"/>
          <p:cNvSpPr/>
          <p:nvPr/>
        </p:nvSpPr>
        <p:spPr>
          <a:xfrm>
            <a:off x="1234440" y="3291840"/>
            <a:ext cx="457200" cy="457200"/>
          </a:xfrm>
          <a:prstGeom prst="ellipse">
            <a:avLst/>
          </a:prstGeom>
          <a:solidFill>
            <a:srgbClr val="6C4CF1"/>
          </a:solidFill>
          <a:ln w="25400">
            <a:solidFill>
              <a:srgbClr val="6C4CF1"/>
            </a:solidFill>
            <a:prstDash val="solid"/>
          </a:ln>
        </p:spPr>
      </p:sp>
      <p:sp>
        <p:nvSpPr>
          <p:cNvPr id="8" name="Milestone 1"/>
          <p:cNvSpPr txBox="1"/>
          <p:nvPr/>
        </p:nvSpPr>
        <p:spPr>
          <a:xfrm>
            <a:off x="1097280" y="4069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[Milestone 1]</a:t>
            </a:r>
            <a:endParaRPr lang="en-US" sz="2000" dirty="0"/>
          </a:p>
        </p:txBody>
      </p:sp>
      <p:sp>
        <p:nvSpPr>
          <p:cNvPr id="9" name="Milestone detail 1"/>
          <p:cNvSpPr txBox="1"/>
          <p:nvPr/>
        </p:nvSpPr>
        <p:spPr>
          <a:xfrm>
            <a:off x="1097280" y="45720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E5A78"/>
                </a:solidFill>
              </a:rPr>
              <a:t>[What happens and who owns it]</a:t>
            </a:r>
            <a:endParaRPr lang="en-US" sz="1500" dirty="0"/>
          </a:p>
        </p:txBody>
      </p:sp>
      <p:sp>
        <p:nvSpPr>
          <p:cNvPr id="10" name="Step date 2"/>
          <p:cNvSpPr txBox="1"/>
          <p:nvPr/>
        </p:nvSpPr>
        <p:spPr>
          <a:xfrm>
            <a:off x="3749040" y="26060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C4CF1"/>
                </a:solidFill>
              </a:rPr>
              <a:t>[Step 2 date]</a:t>
            </a:r>
            <a:endParaRPr lang="en-US" sz="1600" dirty="0"/>
          </a:p>
        </p:txBody>
      </p:sp>
      <p:sp>
        <p:nvSpPr>
          <p:cNvPr id="11" name="Node 2"/>
          <p:cNvSpPr/>
          <p:nvPr/>
        </p:nvSpPr>
        <p:spPr>
          <a:xfrm>
            <a:off x="3886200" y="3291840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C4CF1"/>
            </a:solidFill>
            <a:prstDash val="solid"/>
          </a:ln>
        </p:spPr>
      </p:sp>
      <p:sp>
        <p:nvSpPr>
          <p:cNvPr id="12" name="Milestone 2"/>
          <p:cNvSpPr txBox="1"/>
          <p:nvPr/>
        </p:nvSpPr>
        <p:spPr>
          <a:xfrm>
            <a:off x="3749040" y="4069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[Milestone 2]</a:t>
            </a:r>
            <a:endParaRPr lang="en-US" sz="2000" dirty="0"/>
          </a:p>
        </p:txBody>
      </p:sp>
      <p:sp>
        <p:nvSpPr>
          <p:cNvPr id="13" name="Milestone detail 2"/>
          <p:cNvSpPr txBox="1"/>
          <p:nvPr/>
        </p:nvSpPr>
        <p:spPr>
          <a:xfrm>
            <a:off x="3749040" y="45720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E5A78"/>
                </a:solidFill>
              </a:rPr>
              <a:t>[What happens and who owns it]</a:t>
            </a:r>
            <a:endParaRPr lang="en-US" sz="1500" dirty="0"/>
          </a:p>
        </p:txBody>
      </p:sp>
      <p:sp>
        <p:nvSpPr>
          <p:cNvPr id="14" name="Step date 3"/>
          <p:cNvSpPr txBox="1"/>
          <p:nvPr/>
        </p:nvSpPr>
        <p:spPr>
          <a:xfrm>
            <a:off x="6400800" y="26060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C4CF1"/>
                </a:solidFill>
              </a:rPr>
              <a:t>[Step 3 date]</a:t>
            </a:r>
            <a:endParaRPr lang="en-US" sz="1600" dirty="0"/>
          </a:p>
        </p:txBody>
      </p:sp>
      <p:sp>
        <p:nvSpPr>
          <p:cNvPr id="15" name="Node 3"/>
          <p:cNvSpPr/>
          <p:nvPr/>
        </p:nvSpPr>
        <p:spPr>
          <a:xfrm>
            <a:off x="6537960" y="3291840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C4CF1"/>
            </a:solidFill>
            <a:prstDash val="solid"/>
          </a:ln>
        </p:spPr>
      </p:sp>
      <p:sp>
        <p:nvSpPr>
          <p:cNvPr id="16" name="Milestone 3"/>
          <p:cNvSpPr txBox="1"/>
          <p:nvPr/>
        </p:nvSpPr>
        <p:spPr>
          <a:xfrm>
            <a:off x="6400800" y="4069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[Milestone 3]</a:t>
            </a:r>
            <a:endParaRPr lang="en-US" sz="2000" dirty="0"/>
          </a:p>
        </p:txBody>
      </p:sp>
      <p:sp>
        <p:nvSpPr>
          <p:cNvPr id="17" name="Milestone detail 3"/>
          <p:cNvSpPr txBox="1"/>
          <p:nvPr/>
        </p:nvSpPr>
        <p:spPr>
          <a:xfrm>
            <a:off x="6400800" y="45720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E5A78"/>
                </a:solidFill>
              </a:rPr>
              <a:t>[What happens and who owns it]</a:t>
            </a:r>
            <a:endParaRPr lang="en-US" sz="1500" dirty="0"/>
          </a:p>
        </p:txBody>
      </p:sp>
      <p:sp>
        <p:nvSpPr>
          <p:cNvPr id="18" name="Step date 4"/>
          <p:cNvSpPr txBox="1"/>
          <p:nvPr/>
        </p:nvSpPr>
        <p:spPr>
          <a:xfrm>
            <a:off x="9052560" y="26060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C4CF1"/>
                </a:solidFill>
              </a:rPr>
              <a:t>[Step 4 date]</a:t>
            </a:r>
            <a:endParaRPr lang="en-US" sz="1600" dirty="0"/>
          </a:p>
        </p:txBody>
      </p:sp>
      <p:sp>
        <p:nvSpPr>
          <p:cNvPr id="19" name="Node 4"/>
          <p:cNvSpPr/>
          <p:nvPr/>
        </p:nvSpPr>
        <p:spPr>
          <a:xfrm>
            <a:off x="9189720" y="3291840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C4CF1"/>
            </a:solidFill>
            <a:prstDash val="solid"/>
          </a:ln>
        </p:spPr>
      </p:sp>
      <p:sp>
        <p:nvSpPr>
          <p:cNvPr id="20" name="Milestone 4"/>
          <p:cNvSpPr txBox="1"/>
          <p:nvPr/>
        </p:nvSpPr>
        <p:spPr>
          <a:xfrm>
            <a:off x="9052560" y="4069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[Milestone 4]</a:t>
            </a:r>
            <a:endParaRPr lang="en-US" sz="2000" dirty="0"/>
          </a:p>
        </p:txBody>
      </p:sp>
      <p:sp>
        <p:nvSpPr>
          <p:cNvPr id="21" name="Milestone detail 4"/>
          <p:cNvSpPr txBox="1"/>
          <p:nvPr/>
        </p:nvSpPr>
        <p:spPr>
          <a:xfrm>
            <a:off x="9052560" y="45720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E5A78"/>
                </a:solidFill>
              </a:rPr>
              <a:t>[What happens and who owns it]</a:t>
            </a:r>
            <a:endParaRPr lang="en-US" sz="15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0B3C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5486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4400" dirty="0"/>
          </a:p>
        </p:txBody>
      </p:sp>
      <p:sp>
        <p:nvSpPr>
          <p:cNvPr id="4" name="Subtitle"/>
          <p:cNvSpPr txBox="1"/>
          <p:nvPr/>
        </p:nvSpPr>
        <p:spPr>
          <a:xfrm>
            <a:off x="731520" y="1325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BFE3F2"/>
                </a:solidFill>
              </a:rPr>
              <a:t>If you remember only three things</a:t>
            </a:r>
            <a:endParaRPr lang="en-US" sz="2000" dirty="0"/>
          </a:p>
        </p:txBody>
      </p:sp>
      <p:sp>
        <p:nvSpPr>
          <p:cNvPr id="5" name="Card 1"/>
          <p:cNvSpPr/>
          <p:nvPr/>
        </p:nvSpPr>
        <p:spPr>
          <a:xfrm>
            <a:off x="731520" y="2194560"/>
            <a:ext cx="3383280" cy="2743200"/>
          </a:xfrm>
          <a:prstGeom prst="roundRect">
            <a:avLst>
              <a:gd name="adj" fmla="val 5000"/>
            </a:avLst>
          </a:prstGeom>
          <a:solidFill>
            <a:srgbClr val="145374"/>
          </a:solidFill>
          <a:ln/>
        </p:spPr>
      </p:sp>
      <p:sp>
        <p:nvSpPr>
          <p:cNvPr id="6" name="Number circle 1"/>
          <p:cNvSpPr/>
          <p:nvPr/>
        </p:nvSpPr>
        <p:spPr>
          <a:xfrm>
            <a:off x="1051560" y="2514600"/>
            <a:ext cx="685800" cy="685800"/>
          </a:xfrm>
          <a:prstGeom prst="ellipse">
            <a:avLst/>
          </a:prstGeom>
          <a:solidFill>
            <a:srgbClr val="4CC9F0"/>
          </a:solidFill>
          <a:ln/>
        </p:spPr>
      </p:sp>
      <p:sp>
        <p:nvSpPr>
          <p:cNvPr id="7" name="Number 1"/>
          <p:cNvSpPr txBox="1"/>
          <p:nvPr/>
        </p:nvSpPr>
        <p:spPr>
          <a:xfrm>
            <a:off x="1051560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akeaway title 1"/>
          <p:cNvSpPr txBox="1"/>
          <p:nvPr/>
        </p:nvSpPr>
        <p:spPr>
          <a:xfrm>
            <a:off x="1051560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[Takeaway 1]</a:t>
            </a:r>
            <a:endParaRPr lang="en-US" sz="2000" dirty="0"/>
          </a:p>
        </p:txBody>
      </p:sp>
      <p:sp>
        <p:nvSpPr>
          <p:cNvPr id="9" name="Takeaway text 1"/>
          <p:cNvSpPr txBox="1"/>
          <p:nvPr/>
        </p:nvSpPr>
        <p:spPr>
          <a:xfrm>
            <a:off x="1051560" y="393192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FE3F2"/>
                </a:solidFill>
              </a:rPr>
              <a:t>[One sentence that explains it]</a:t>
            </a:r>
            <a:endParaRPr lang="en-US" sz="1600" dirty="0"/>
          </a:p>
        </p:txBody>
      </p:sp>
      <p:sp>
        <p:nvSpPr>
          <p:cNvPr id="10" name="Card 2"/>
          <p:cNvSpPr/>
          <p:nvPr/>
        </p:nvSpPr>
        <p:spPr>
          <a:xfrm>
            <a:off x="4453128" y="2194560"/>
            <a:ext cx="3383280" cy="2743200"/>
          </a:xfrm>
          <a:prstGeom prst="roundRect">
            <a:avLst>
              <a:gd name="adj" fmla="val 5000"/>
            </a:avLst>
          </a:prstGeom>
          <a:solidFill>
            <a:srgbClr val="145374"/>
          </a:solidFill>
          <a:ln/>
        </p:spPr>
      </p:sp>
      <p:sp>
        <p:nvSpPr>
          <p:cNvPr id="11" name="Number circle 2"/>
          <p:cNvSpPr/>
          <p:nvPr/>
        </p:nvSpPr>
        <p:spPr>
          <a:xfrm>
            <a:off x="4773168" y="2514600"/>
            <a:ext cx="685800" cy="685800"/>
          </a:xfrm>
          <a:prstGeom prst="ellipse">
            <a:avLst/>
          </a:prstGeom>
          <a:solidFill>
            <a:srgbClr val="4CC9F0"/>
          </a:solidFill>
          <a:ln/>
        </p:spPr>
      </p:sp>
      <p:sp>
        <p:nvSpPr>
          <p:cNvPr id="12" name="Number 2"/>
          <p:cNvSpPr txBox="1"/>
          <p:nvPr/>
        </p:nvSpPr>
        <p:spPr>
          <a:xfrm>
            <a:off x="4773168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akeaway title 2"/>
          <p:cNvSpPr txBox="1"/>
          <p:nvPr/>
        </p:nvSpPr>
        <p:spPr>
          <a:xfrm>
            <a:off x="4773168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[Takeaway 2]</a:t>
            </a:r>
            <a:endParaRPr lang="en-US" sz="2000" dirty="0"/>
          </a:p>
        </p:txBody>
      </p:sp>
      <p:sp>
        <p:nvSpPr>
          <p:cNvPr id="14" name="Takeaway text 2"/>
          <p:cNvSpPr txBox="1"/>
          <p:nvPr/>
        </p:nvSpPr>
        <p:spPr>
          <a:xfrm>
            <a:off x="4773168" y="393192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FE3F2"/>
                </a:solidFill>
              </a:rPr>
              <a:t>[One sentence that explains it]</a:t>
            </a:r>
            <a:endParaRPr lang="en-US" sz="1600" dirty="0"/>
          </a:p>
        </p:txBody>
      </p:sp>
      <p:sp>
        <p:nvSpPr>
          <p:cNvPr id="15" name="Card 3"/>
          <p:cNvSpPr/>
          <p:nvPr/>
        </p:nvSpPr>
        <p:spPr>
          <a:xfrm>
            <a:off x="8174736" y="2194560"/>
            <a:ext cx="3383280" cy="2743200"/>
          </a:xfrm>
          <a:prstGeom prst="roundRect">
            <a:avLst>
              <a:gd name="adj" fmla="val 5000"/>
            </a:avLst>
          </a:prstGeom>
          <a:solidFill>
            <a:srgbClr val="145374"/>
          </a:solidFill>
          <a:ln/>
        </p:spPr>
      </p:sp>
      <p:sp>
        <p:nvSpPr>
          <p:cNvPr id="16" name="Number circle 3"/>
          <p:cNvSpPr/>
          <p:nvPr/>
        </p:nvSpPr>
        <p:spPr>
          <a:xfrm>
            <a:off x="8494776" y="2514600"/>
            <a:ext cx="685800" cy="685800"/>
          </a:xfrm>
          <a:prstGeom prst="ellipse">
            <a:avLst/>
          </a:prstGeom>
          <a:solidFill>
            <a:srgbClr val="4CC9F0"/>
          </a:solidFill>
          <a:ln/>
        </p:spPr>
      </p:sp>
      <p:sp>
        <p:nvSpPr>
          <p:cNvPr id="17" name="Number 3"/>
          <p:cNvSpPr txBox="1"/>
          <p:nvPr/>
        </p:nvSpPr>
        <p:spPr>
          <a:xfrm>
            <a:off x="8494776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akeaway title 3"/>
          <p:cNvSpPr txBox="1"/>
          <p:nvPr/>
        </p:nvSpPr>
        <p:spPr>
          <a:xfrm>
            <a:off x="8494776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[Takeaway 3]</a:t>
            </a:r>
            <a:endParaRPr lang="en-US" sz="2000" dirty="0"/>
          </a:p>
        </p:txBody>
      </p:sp>
      <p:sp>
        <p:nvSpPr>
          <p:cNvPr id="19" name="Takeaway text 3"/>
          <p:cNvSpPr txBox="1"/>
          <p:nvPr/>
        </p:nvSpPr>
        <p:spPr>
          <a:xfrm>
            <a:off x="8494776" y="393192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FE3F2"/>
                </a:solidFill>
              </a:rPr>
              <a:t>[One sentence that explains it]</a:t>
            </a:r>
            <a:endParaRPr lang="en-US" sz="1600" dirty="0"/>
          </a:p>
        </p:txBody>
      </p:sp>
      <p:sp>
        <p:nvSpPr>
          <p:cNvPr id="20" name="Closing"/>
          <p:cNvSpPr txBox="1"/>
          <p:nvPr/>
        </p:nvSpPr>
        <p:spPr>
          <a:xfrm>
            <a:off x="731520" y="539496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200" b="1" dirty="0">
                <a:solidFill>
                  <a:srgbClr val="4CC9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32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141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Summary</a:t>
            </a:r>
            <a:endParaRPr lang="en-US" sz="4800" dirty="0"/>
          </a:p>
        </p:txBody>
      </p:sp>
      <p:sp>
        <p:nvSpPr>
          <p:cNvPr id="4" name="Check circle 1"/>
          <p:cNvSpPr/>
          <p:nvPr/>
        </p:nvSpPr>
        <p:spPr>
          <a:xfrm>
            <a:off x="731520" y="1920240"/>
            <a:ext cx="685800" cy="685800"/>
          </a:xfrm>
          <a:prstGeom prst="ellipse">
            <a:avLst/>
          </a:prstGeom>
          <a:solidFill>
            <a:srgbClr val="8B6CFF"/>
          </a:solidFill>
          <a:ln/>
        </p:spPr>
      </p:sp>
      <p:pic>
        <p:nvPicPr>
          <p:cNvPr id="5" name="Check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" y="2075688"/>
            <a:ext cx="374904" cy="374904"/>
          </a:xfrm>
          <a:prstGeom prst="rect">
            <a:avLst/>
          </a:prstGeom>
        </p:spPr>
      </p:pic>
      <p:sp>
        <p:nvSpPr>
          <p:cNvPr id="6" name="Point 1"/>
          <p:cNvSpPr txBox="1"/>
          <p:nvPr/>
        </p:nvSpPr>
        <p:spPr>
          <a:xfrm>
            <a:off x="1645920" y="187452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[Point 1]</a:t>
            </a:r>
            <a:endParaRPr lang="en-US" sz="2000" dirty="0"/>
          </a:p>
        </p:txBody>
      </p:sp>
      <p:sp>
        <p:nvSpPr>
          <p:cNvPr id="7" name="Point detail 1"/>
          <p:cNvSpPr txBox="1"/>
          <p:nvPr/>
        </p:nvSpPr>
        <p:spPr>
          <a:xfrm>
            <a:off x="1645920" y="228600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C3FF"/>
                </a:solidFill>
              </a:rPr>
              <a:t>[A short line of detail]</a:t>
            </a:r>
            <a:endParaRPr lang="en-US" sz="1600" dirty="0"/>
          </a:p>
        </p:txBody>
      </p:sp>
      <p:sp>
        <p:nvSpPr>
          <p:cNvPr id="8" name="Check circle 2"/>
          <p:cNvSpPr/>
          <p:nvPr/>
        </p:nvSpPr>
        <p:spPr>
          <a:xfrm>
            <a:off x="6217920" y="1920240"/>
            <a:ext cx="685800" cy="685800"/>
          </a:xfrm>
          <a:prstGeom prst="ellipse">
            <a:avLst/>
          </a:prstGeom>
          <a:solidFill>
            <a:srgbClr val="8B6CFF"/>
          </a:solidFill>
          <a:ln/>
        </p:spPr>
      </p:sp>
      <p:pic>
        <p:nvPicPr>
          <p:cNvPr id="9" name="Check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368" y="2075688"/>
            <a:ext cx="374904" cy="374904"/>
          </a:xfrm>
          <a:prstGeom prst="rect">
            <a:avLst/>
          </a:prstGeom>
        </p:spPr>
      </p:pic>
      <p:sp>
        <p:nvSpPr>
          <p:cNvPr id="10" name="Point 2"/>
          <p:cNvSpPr txBox="1"/>
          <p:nvPr/>
        </p:nvSpPr>
        <p:spPr>
          <a:xfrm>
            <a:off x="7132320" y="187452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[Point 2]</a:t>
            </a:r>
            <a:endParaRPr lang="en-US" sz="2000" dirty="0"/>
          </a:p>
        </p:txBody>
      </p:sp>
      <p:sp>
        <p:nvSpPr>
          <p:cNvPr id="11" name="Point detail 2"/>
          <p:cNvSpPr txBox="1"/>
          <p:nvPr/>
        </p:nvSpPr>
        <p:spPr>
          <a:xfrm>
            <a:off x="7132320" y="228600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C3FF"/>
                </a:solidFill>
              </a:rPr>
              <a:t>[A short line of detail]</a:t>
            </a:r>
            <a:endParaRPr lang="en-US" sz="1600" dirty="0"/>
          </a:p>
        </p:txBody>
      </p:sp>
      <p:sp>
        <p:nvSpPr>
          <p:cNvPr id="12" name="Check circle 3"/>
          <p:cNvSpPr/>
          <p:nvPr/>
        </p:nvSpPr>
        <p:spPr>
          <a:xfrm>
            <a:off x="731520" y="3291840"/>
            <a:ext cx="685800" cy="685800"/>
          </a:xfrm>
          <a:prstGeom prst="ellipse">
            <a:avLst/>
          </a:prstGeom>
          <a:solidFill>
            <a:srgbClr val="8B6CFF"/>
          </a:solidFill>
          <a:ln/>
        </p:spPr>
      </p:sp>
      <p:pic>
        <p:nvPicPr>
          <p:cNvPr id="13" name="Check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3447288"/>
            <a:ext cx="374904" cy="374904"/>
          </a:xfrm>
          <a:prstGeom prst="rect">
            <a:avLst/>
          </a:prstGeom>
        </p:spPr>
      </p:pic>
      <p:sp>
        <p:nvSpPr>
          <p:cNvPr id="14" name="Point 3"/>
          <p:cNvSpPr txBox="1"/>
          <p:nvPr/>
        </p:nvSpPr>
        <p:spPr>
          <a:xfrm>
            <a:off x="1645920" y="324612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[Point 3]</a:t>
            </a:r>
            <a:endParaRPr lang="en-US" sz="2000" dirty="0"/>
          </a:p>
        </p:txBody>
      </p:sp>
      <p:sp>
        <p:nvSpPr>
          <p:cNvPr id="15" name="Point detail 3"/>
          <p:cNvSpPr txBox="1"/>
          <p:nvPr/>
        </p:nvSpPr>
        <p:spPr>
          <a:xfrm>
            <a:off x="1645920" y="365760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C3FF"/>
                </a:solidFill>
              </a:rPr>
              <a:t>[A short line of detail]</a:t>
            </a:r>
            <a:endParaRPr lang="en-US" sz="1600" dirty="0"/>
          </a:p>
        </p:txBody>
      </p:sp>
      <p:sp>
        <p:nvSpPr>
          <p:cNvPr id="16" name="Check circle 4"/>
          <p:cNvSpPr/>
          <p:nvPr/>
        </p:nvSpPr>
        <p:spPr>
          <a:xfrm>
            <a:off x="6217920" y="3291840"/>
            <a:ext cx="685800" cy="685800"/>
          </a:xfrm>
          <a:prstGeom prst="ellipse">
            <a:avLst/>
          </a:prstGeom>
          <a:solidFill>
            <a:srgbClr val="8B6CFF"/>
          </a:solidFill>
          <a:ln/>
        </p:spPr>
      </p:sp>
      <p:pic>
        <p:nvPicPr>
          <p:cNvPr id="17" name="Check icon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368" y="3447288"/>
            <a:ext cx="374904" cy="374904"/>
          </a:xfrm>
          <a:prstGeom prst="rect">
            <a:avLst/>
          </a:prstGeom>
        </p:spPr>
      </p:pic>
      <p:sp>
        <p:nvSpPr>
          <p:cNvPr id="18" name="Point 4"/>
          <p:cNvSpPr txBox="1"/>
          <p:nvPr/>
        </p:nvSpPr>
        <p:spPr>
          <a:xfrm>
            <a:off x="7132320" y="324612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[Point 4]</a:t>
            </a:r>
            <a:endParaRPr lang="en-US" sz="2000" dirty="0"/>
          </a:p>
        </p:txBody>
      </p:sp>
      <p:sp>
        <p:nvSpPr>
          <p:cNvPr id="19" name="Point detail 4"/>
          <p:cNvSpPr txBox="1"/>
          <p:nvPr/>
        </p:nvSpPr>
        <p:spPr>
          <a:xfrm>
            <a:off x="7132320" y="365760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C3FF"/>
                </a:solidFill>
              </a:rPr>
              <a:t>[A short line of detail]</a:t>
            </a:r>
            <a:endParaRPr lang="en-US" sz="1600" dirty="0"/>
          </a:p>
        </p:txBody>
      </p:sp>
      <p:sp>
        <p:nvSpPr>
          <p:cNvPr id="20" name="Closing pill"/>
          <p:cNvSpPr/>
          <p:nvPr/>
        </p:nvSpPr>
        <p:spPr>
          <a:xfrm>
            <a:off x="731520" y="5120640"/>
            <a:ext cx="10698480" cy="1005840"/>
          </a:xfrm>
          <a:prstGeom prst="roundRect">
            <a:avLst>
              <a:gd name="adj" fmla="val 18182"/>
            </a:avLst>
          </a:prstGeom>
          <a:solidFill>
            <a:srgbClr val="241F48"/>
          </a:solidFill>
          <a:ln/>
        </p:spPr>
      </p:sp>
      <p:sp>
        <p:nvSpPr>
          <p:cNvPr id="21" name="Closing"/>
          <p:cNvSpPr txBox="1"/>
          <p:nvPr/>
        </p:nvSpPr>
        <p:spPr>
          <a:xfrm>
            <a:off x="1097280" y="51206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Thanks for listening</a:t>
            </a:r>
            <a:endParaRPr lang="en-US" sz="3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1411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Roadmap</a:t>
            </a:r>
            <a:endParaRPr lang="en-US" sz="4400" dirty="0"/>
          </a:p>
        </p:txBody>
      </p:sp>
      <p:sp>
        <p:nvSpPr>
          <p:cNvPr id="4" name="Subtitle"/>
          <p:cNvSpPr txBox="1"/>
          <p:nvPr/>
        </p:nvSpPr>
        <p:spPr>
          <a:xfrm>
            <a:off x="731520" y="1463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FC3FF"/>
                </a:solidFill>
              </a:rPr>
              <a:t>[Where we go from here]</a:t>
            </a:r>
            <a:endParaRPr lang="en-US" sz="2000" dirty="0"/>
          </a:p>
        </p:txBody>
      </p:sp>
      <p:sp>
        <p:nvSpPr>
          <p:cNvPr id="5" name="Timeline"/>
          <p:cNvSpPr/>
          <p:nvPr/>
        </p:nvSpPr>
        <p:spPr>
          <a:xfrm>
            <a:off x="1280160" y="3520440"/>
            <a:ext cx="9692640" cy="0"/>
          </a:xfrm>
          <a:prstGeom prst="line">
            <a:avLst/>
          </a:prstGeom>
          <a:noFill/>
          <a:ln w="25400">
            <a:solidFill>
              <a:srgbClr val="8B6CFF"/>
            </a:solidFill>
            <a:prstDash val="solid"/>
          </a:ln>
        </p:spPr>
      </p:sp>
      <p:sp>
        <p:nvSpPr>
          <p:cNvPr id="6" name="Step date 1"/>
          <p:cNvSpPr txBox="1"/>
          <p:nvPr/>
        </p:nvSpPr>
        <p:spPr>
          <a:xfrm>
            <a:off x="1097280" y="26060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B6CFF"/>
                </a:solidFill>
              </a:rPr>
              <a:t>[Step 1 date]</a:t>
            </a:r>
            <a:endParaRPr lang="en-US" sz="1600" dirty="0"/>
          </a:p>
        </p:txBody>
      </p:sp>
      <p:sp>
        <p:nvSpPr>
          <p:cNvPr id="7" name="Node 1"/>
          <p:cNvSpPr/>
          <p:nvPr/>
        </p:nvSpPr>
        <p:spPr>
          <a:xfrm>
            <a:off x="1234440" y="3291840"/>
            <a:ext cx="457200" cy="457200"/>
          </a:xfrm>
          <a:prstGeom prst="ellipse">
            <a:avLst/>
          </a:prstGeom>
          <a:solidFill>
            <a:srgbClr val="8B6CFF"/>
          </a:solidFill>
          <a:ln w="25400">
            <a:solidFill>
              <a:srgbClr val="8B6CFF"/>
            </a:solidFill>
            <a:prstDash val="solid"/>
          </a:ln>
        </p:spPr>
      </p:sp>
      <p:sp>
        <p:nvSpPr>
          <p:cNvPr id="8" name="Milestone 1"/>
          <p:cNvSpPr txBox="1"/>
          <p:nvPr/>
        </p:nvSpPr>
        <p:spPr>
          <a:xfrm>
            <a:off x="1097280" y="4069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[Milestone 1]</a:t>
            </a:r>
            <a:endParaRPr lang="en-US" sz="2000" dirty="0"/>
          </a:p>
        </p:txBody>
      </p:sp>
      <p:sp>
        <p:nvSpPr>
          <p:cNvPr id="9" name="Milestone detail 1"/>
          <p:cNvSpPr txBox="1"/>
          <p:nvPr/>
        </p:nvSpPr>
        <p:spPr>
          <a:xfrm>
            <a:off x="1097280" y="45720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FC3FF"/>
                </a:solidFill>
              </a:rPr>
              <a:t>[What happens and who owns it]</a:t>
            </a:r>
            <a:endParaRPr lang="en-US" sz="1500" dirty="0"/>
          </a:p>
        </p:txBody>
      </p:sp>
      <p:sp>
        <p:nvSpPr>
          <p:cNvPr id="10" name="Step date 2"/>
          <p:cNvSpPr txBox="1"/>
          <p:nvPr/>
        </p:nvSpPr>
        <p:spPr>
          <a:xfrm>
            <a:off x="3749040" y="26060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B6CFF"/>
                </a:solidFill>
              </a:rPr>
              <a:t>[Step 2 date]</a:t>
            </a:r>
            <a:endParaRPr lang="en-US" sz="1600" dirty="0"/>
          </a:p>
        </p:txBody>
      </p:sp>
      <p:sp>
        <p:nvSpPr>
          <p:cNvPr id="11" name="Node 2"/>
          <p:cNvSpPr/>
          <p:nvPr/>
        </p:nvSpPr>
        <p:spPr>
          <a:xfrm>
            <a:off x="3886200" y="3291840"/>
            <a:ext cx="457200" cy="457200"/>
          </a:xfrm>
          <a:prstGeom prst="ellipse">
            <a:avLst/>
          </a:prstGeom>
          <a:solidFill>
            <a:srgbClr val="14112B"/>
          </a:solidFill>
          <a:ln w="25400">
            <a:solidFill>
              <a:srgbClr val="8B6CFF"/>
            </a:solidFill>
            <a:prstDash val="solid"/>
          </a:ln>
        </p:spPr>
      </p:sp>
      <p:sp>
        <p:nvSpPr>
          <p:cNvPr id="12" name="Milestone 2"/>
          <p:cNvSpPr txBox="1"/>
          <p:nvPr/>
        </p:nvSpPr>
        <p:spPr>
          <a:xfrm>
            <a:off x="3749040" y="4069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[Milestone 2]</a:t>
            </a:r>
            <a:endParaRPr lang="en-US" sz="2000" dirty="0"/>
          </a:p>
        </p:txBody>
      </p:sp>
      <p:sp>
        <p:nvSpPr>
          <p:cNvPr id="13" name="Milestone detail 2"/>
          <p:cNvSpPr txBox="1"/>
          <p:nvPr/>
        </p:nvSpPr>
        <p:spPr>
          <a:xfrm>
            <a:off x="3749040" y="45720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FC3FF"/>
                </a:solidFill>
              </a:rPr>
              <a:t>[What happens and who owns it]</a:t>
            </a:r>
            <a:endParaRPr lang="en-US" sz="1500" dirty="0"/>
          </a:p>
        </p:txBody>
      </p:sp>
      <p:sp>
        <p:nvSpPr>
          <p:cNvPr id="14" name="Step date 3"/>
          <p:cNvSpPr txBox="1"/>
          <p:nvPr/>
        </p:nvSpPr>
        <p:spPr>
          <a:xfrm>
            <a:off x="6400800" y="26060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B6CFF"/>
                </a:solidFill>
              </a:rPr>
              <a:t>[Step 3 date]</a:t>
            </a:r>
            <a:endParaRPr lang="en-US" sz="1600" dirty="0"/>
          </a:p>
        </p:txBody>
      </p:sp>
      <p:sp>
        <p:nvSpPr>
          <p:cNvPr id="15" name="Node 3"/>
          <p:cNvSpPr/>
          <p:nvPr/>
        </p:nvSpPr>
        <p:spPr>
          <a:xfrm>
            <a:off x="6537960" y="3291840"/>
            <a:ext cx="457200" cy="457200"/>
          </a:xfrm>
          <a:prstGeom prst="ellipse">
            <a:avLst/>
          </a:prstGeom>
          <a:solidFill>
            <a:srgbClr val="14112B"/>
          </a:solidFill>
          <a:ln w="25400">
            <a:solidFill>
              <a:srgbClr val="8B6CFF"/>
            </a:solidFill>
            <a:prstDash val="solid"/>
          </a:ln>
        </p:spPr>
      </p:sp>
      <p:sp>
        <p:nvSpPr>
          <p:cNvPr id="16" name="Milestone 3"/>
          <p:cNvSpPr txBox="1"/>
          <p:nvPr/>
        </p:nvSpPr>
        <p:spPr>
          <a:xfrm>
            <a:off x="6400800" y="4069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[Milestone 3]</a:t>
            </a:r>
            <a:endParaRPr lang="en-US" sz="2000" dirty="0"/>
          </a:p>
        </p:txBody>
      </p:sp>
      <p:sp>
        <p:nvSpPr>
          <p:cNvPr id="17" name="Milestone detail 3"/>
          <p:cNvSpPr txBox="1"/>
          <p:nvPr/>
        </p:nvSpPr>
        <p:spPr>
          <a:xfrm>
            <a:off x="6400800" y="45720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FC3FF"/>
                </a:solidFill>
              </a:rPr>
              <a:t>[What happens and who owns it]</a:t>
            </a:r>
            <a:endParaRPr lang="en-US" sz="1500" dirty="0"/>
          </a:p>
        </p:txBody>
      </p:sp>
      <p:sp>
        <p:nvSpPr>
          <p:cNvPr id="18" name="Step date 4"/>
          <p:cNvSpPr txBox="1"/>
          <p:nvPr/>
        </p:nvSpPr>
        <p:spPr>
          <a:xfrm>
            <a:off x="9052560" y="26060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B6CFF"/>
                </a:solidFill>
              </a:rPr>
              <a:t>[Step 4 date]</a:t>
            </a:r>
            <a:endParaRPr lang="en-US" sz="1600" dirty="0"/>
          </a:p>
        </p:txBody>
      </p:sp>
      <p:sp>
        <p:nvSpPr>
          <p:cNvPr id="19" name="Node 4"/>
          <p:cNvSpPr/>
          <p:nvPr/>
        </p:nvSpPr>
        <p:spPr>
          <a:xfrm>
            <a:off x="9189720" y="3291840"/>
            <a:ext cx="457200" cy="457200"/>
          </a:xfrm>
          <a:prstGeom prst="ellipse">
            <a:avLst/>
          </a:prstGeom>
          <a:solidFill>
            <a:srgbClr val="14112B"/>
          </a:solidFill>
          <a:ln w="25400">
            <a:solidFill>
              <a:srgbClr val="8B6CFF"/>
            </a:solidFill>
            <a:prstDash val="solid"/>
          </a:ln>
        </p:spPr>
      </p:sp>
      <p:sp>
        <p:nvSpPr>
          <p:cNvPr id="20" name="Milestone 4"/>
          <p:cNvSpPr txBox="1"/>
          <p:nvPr/>
        </p:nvSpPr>
        <p:spPr>
          <a:xfrm>
            <a:off x="9052560" y="4069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[Milestone 4]</a:t>
            </a:r>
            <a:endParaRPr lang="en-US" sz="2000" dirty="0"/>
          </a:p>
        </p:txBody>
      </p:sp>
      <p:sp>
        <p:nvSpPr>
          <p:cNvPr id="21" name="Milestone detail 4"/>
          <p:cNvSpPr txBox="1"/>
          <p:nvPr/>
        </p:nvSpPr>
        <p:spPr>
          <a:xfrm>
            <a:off x="9052560" y="45720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FC3FF"/>
                </a:solidFill>
              </a:rPr>
              <a:t>[What happens and who owns it]</a:t>
            </a:r>
            <a:endParaRPr lang="en-US" sz="15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3F0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Quote mark"/>
          <p:cNvSpPr txBox="1"/>
          <p:nvPr/>
        </p:nvSpPr>
        <p:spPr>
          <a:xfrm>
            <a:off x="731520" y="182880"/>
            <a:ext cx="2286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0" b="1" dirty="0">
                <a:solidFill>
                  <a:srgbClr val="6C4C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22000" dirty="0"/>
          </a:p>
        </p:txBody>
      </p:sp>
      <p:sp>
        <p:nvSpPr>
          <p:cNvPr id="4" name="Quote"/>
          <p:cNvSpPr txBox="1"/>
          <p:nvPr/>
        </p:nvSpPr>
        <p:spPr>
          <a:xfrm>
            <a:off x="1463040" y="2011680"/>
            <a:ext cx="93268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i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[One last thought you want your audience to leave with.]</a:t>
            </a:r>
            <a:endParaRPr lang="en-US" sz="3600" dirty="0"/>
          </a:p>
        </p:txBody>
      </p:sp>
      <p:sp>
        <p:nvSpPr>
          <p:cNvPr id="5" name="Quote author"/>
          <p:cNvSpPr txBox="1"/>
          <p:nvPr/>
        </p:nvSpPr>
        <p:spPr>
          <a:xfrm>
            <a:off x="1463040" y="41148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E5A78"/>
                </a:solidFill>
              </a:rPr>
              <a:t>[Your name]</a:t>
            </a:r>
            <a:endParaRPr lang="en-US" sz="1800" dirty="0"/>
          </a:p>
        </p:txBody>
      </p:sp>
      <p:sp>
        <p:nvSpPr>
          <p:cNvPr id="6" name="Closing"/>
          <p:cNvSpPr txBox="1"/>
          <p:nvPr/>
        </p:nvSpPr>
        <p:spPr>
          <a:xfrm>
            <a:off x="5943600" y="539496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200" b="1" dirty="0">
                <a:solidFill>
                  <a:srgbClr val="6C4CF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32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9C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5486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things to remember</a:t>
            </a:r>
            <a:endParaRPr lang="en-US" sz="4400" dirty="0"/>
          </a:p>
        </p:txBody>
      </p:sp>
      <p:sp>
        <p:nvSpPr>
          <p:cNvPr id="4" name="Subtitle"/>
          <p:cNvSpPr txBox="1"/>
          <p:nvPr/>
        </p:nvSpPr>
        <p:spPr>
          <a:xfrm>
            <a:off x="731520" y="1325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D3A55"/>
                </a:solidFill>
              </a:rPr>
              <a:t>[Topic of your presentation]</a:t>
            </a:r>
            <a:endParaRPr lang="en-US" sz="2000" dirty="0"/>
          </a:p>
        </p:txBody>
      </p:sp>
      <p:sp>
        <p:nvSpPr>
          <p:cNvPr id="5" name="Card 1"/>
          <p:cNvSpPr/>
          <p:nvPr/>
        </p:nvSpPr>
        <p:spPr>
          <a:xfrm>
            <a:off x="731520" y="2194560"/>
            <a:ext cx="3383280" cy="2743200"/>
          </a:xfrm>
          <a:prstGeom prst="roundRect">
            <a:avLst>
              <a:gd name="adj" fmla="val 5000"/>
            </a:avLst>
          </a:prstGeom>
          <a:solidFill>
            <a:srgbClr val="FBD677"/>
          </a:solidFill>
          <a:ln/>
        </p:spPr>
      </p:sp>
      <p:sp>
        <p:nvSpPr>
          <p:cNvPr id="6" name="Number circle 1"/>
          <p:cNvSpPr/>
          <p:nvPr/>
        </p:nvSpPr>
        <p:spPr>
          <a:xfrm>
            <a:off x="1051560" y="2514600"/>
            <a:ext cx="685800" cy="685800"/>
          </a:xfrm>
          <a:prstGeom prst="ellipse">
            <a:avLst/>
          </a:prstGeom>
          <a:solidFill>
            <a:srgbClr val="1B1736"/>
          </a:solidFill>
          <a:ln/>
        </p:spPr>
      </p:sp>
      <p:sp>
        <p:nvSpPr>
          <p:cNvPr id="7" name="Number 1"/>
          <p:cNvSpPr txBox="1"/>
          <p:nvPr/>
        </p:nvSpPr>
        <p:spPr>
          <a:xfrm>
            <a:off x="1051560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akeaway title 1"/>
          <p:cNvSpPr txBox="1"/>
          <p:nvPr/>
        </p:nvSpPr>
        <p:spPr>
          <a:xfrm>
            <a:off x="1051560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[Takeaway 1]</a:t>
            </a:r>
            <a:endParaRPr lang="en-US" sz="2000" dirty="0"/>
          </a:p>
        </p:txBody>
      </p:sp>
      <p:sp>
        <p:nvSpPr>
          <p:cNvPr id="9" name="Takeaway text 1"/>
          <p:cNvSpPr txBox="1"/>
          <p:nvPr/>
        </p:nvSpPr>
        <p:spPr>
          <a:xfrm>
            <a:off x="1051560" y="393192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D3A55"/>
                </a:solidFill>
              </a:rPr>
              <a:t>[One sentence that explains it]</a:t>
            </a:r>
            <a:endParaRPr lang="en-US" sz="1600" dirty="0"/>
          </a:p>
        </p:txBody>
      </p:sp>
      <p:sp>
        <p:nvSpPr>
          <p:cNvPr id="10" name="Card 2"/>
          <p:cNvSpPr/>
          <p:nvPr/>
        </p:nvSpPr>
        <p:spPr>
          <a:xfrm>
            <a:off x="4453128" y="2194560"/>
            <a:ext cx="3383280" cy="2743200"/>
          </a:xfrm>
          <a:prstGeom prst="roundRect">
            <a:avLst>
              <a:gd name="adj" fmla="val 5000"/>
            </a:avLst>
          </a:prstGeom>
          <a:solidFill>
            <a:srgbClr val="FBD677"/>
          </a:solidFill>
          <a:ln/>
        </p:spPr>
      </p:sp>
      <p:sp>
        <p:nvSpPr>
          <p:cNvPr id="11" name="Number circle 2"/>
          <p:cNvSpPr/>
          <p:nvPr/>
        </p:nvSpPr>
        <p:spPr>
          <a:xfrm>
            <a:off x="4773168" y="2514600"/>
            <a:ext cx="685800" cy="685800"/>
          </a:xfrm>
          <a:prstGeom prst="ellipse">
            <a:avLst/>
          </a:prstGeom>
          <a:solidFill>
            <a:srgbClr val="1B1736"/>
          </a:solidFill>
          <a:ln/>
        </p:spPr>
      </p:sp>
      <p:sp>
        <p:nvSpPr>
          <p:cNvPr id="12" name="Number 2"/>
          <p:cNvSpPr txBox="1"/>
          <p:nvPr/>
        </p:nvSpPr>
        <p:spPr>
          <a:xfrm>
            <a:off x="4773168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akeaway title 2"/>
          <p:cNvSpPr txBox="1"/>
          <p:nvPr/>
        </p:nvSpPr>
        <p:spPr>
          <a:xfrm>
            <a:off x="4773168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[Takeaway 2]</a:t>
            </a:r>
            <a:endParaRPr lang="en-US" sz="2000" dirty="0"/>
          </a:p>
        </p:txBody>
      </p:sp>
      <p:sp>
        <p:nvSpPr>
          <p:cNvPr id="14" name="Takeaway text 2"/>
          <p:cNvSpPr txBox="1"/>
          <p:nvPr/>
        </p:nvSpPr>
        <p:spPr>
          <a:xfrm>
            <a:off x="4773168" y="393192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D3A55"/>
                </a:solidFill>
              </a:rPr>
              <a:t>[One sentence that explains it]</a:t>
            </a:r>
            <a:endParaRPr lang="en-US" sz="1600" dirty="0"/>
          </a:p>
        </p:txBody>
      </p:sp>
      <p:sp>
        <p:nvSpPr>
          <p:cNvPr id="15" name="Card 3"/>
          <p:cNvSpPr/>
          <p:nvPr/>
        </p:nvSpPr>
        <p:spPr>
          <a:xfrm>
            <a:off x="8174736" y="2194560"/>
            <a:ext cx="3383280" cy="2743200"/>
          </a:xfrm>
          <a:prstGeom prst="roundRect">
            <a:avLst>
              <a:gd name="adj" fmla="val 5000"/>
            </a:avLst>
          </a:prstGeom>
          <a:solidFill>
            <a:srgbClr val="FBD677"/>
          </a:solidFill>
          <a:ln/>
        </p:spPr>
      </p:sp>
      <p:sp>
        <p:nvSpPr>
          <p:cNvPr id="16" name="Number circle 3"/>
          <p:cNvSpPr/>
          <p:nvPr/>
        </p:nvSpPr>
        <p:spPr>
          <a:xfrm>
            <a:off x="8494776" y="2514600"/>
            <a:ext cx="685800" cy="685800"/>
          </a:xfrm>
          <a:prstGeom prst="ellipse">
            <a:avLst/>
          </a:prstGeom>
          <a:solidFill>
            <a:srgbClr val="1B1736"/>
          </a:solidFill>
          <a:ln/>
        </p:spPr>
      </p:sp>
      <p:sp>
        <p:nvSpPr>
          <p:cNvPr id="17" name="Number 3"/>
          <p:cNvSpPr txBox="1"/>
          <p:nvPr/>
        </p:nvSpPr>
        <p:spPr>
          <a:xfrm>
            <a:off x="8494776" y="25146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akeaway title 3"/>
          <p:cNvSpPr txBox="1"/>
          <p:nvPr/>
        </p:nvSpPr>
        <p:spPr>
          <a:xfrm>
            <a:off x="8494776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736"/>
                </a:solidFill>
              </a:rPr>
              <a:t>[Takeaway 3]</a:t>
            </a:r>
            <a:endParaRPr lang="en-US" sz="2000" dirty="0"/>
          </a:p>
        </p:txBody>
      </p:sp>
      <p:sp>
        <p:nvSpPr>
          <p:cNvPr id="19" name="Takeaway text 3"/>
          <p:cNvSpPr txBox="1"/>
          <p:nvPr/>
        </p:nvSpPr>
        <p:spPr>
          <a:xfrm>
            <a:off x="8494776" y="393192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D3A55"/>
                </a:solidFill>
              </a:rPr>
              <a:t>[One sentence that explains it]</a:t>
            </a:r>
            <a:endParaRPr lang="en-US" sz="1600" dirty="0"/>
          </a:p>
        </p:txBody>
      </p:sp>
      <p:sp>
        <p:nvSpPr>
          <p:cNvPr id="20" name="Closing"/>
          <p:cNvSpPr txBox="1"/>
          <p:nvPr/>
        </p:nvSpPr>
        <p:spPr>
          <a:xfrm>
            <a:off x="731520" y="539496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2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Thanks!</a:t>
            </a:r>
            <a:endParaRPr lang="en-US" sz="32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0B3C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 txBox="1"/>
          <p:nvPr/>
        </p:nvSpPr>
        <p:spPr>
          <a:xfrm>
            <a:off x="731520" y="54864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call to action</a:t>
            </a:r>
            <a:endParaRPr lang="en-US" sz="4400" dirty="0"/>
          </a:p>
        </p:txBody>
      </p:sp>
      <p:sp>
        <p:nvSpPr>
          <p:cNvPr id="4" name="Subtitle"/>
          <p:cNvSpPr txBox="1"/>
          <p:nvPr/>
        </p:nvSpPr>
        <p:spPr>
          <a:xfrm>
            <a:off x="731520" y="132588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BFE3F2"/>
                </a:solidFill>
              </a:rPr>
              <a:t>What to do after this presentation</a:t>
            </a:r>
            <a:endParaRPr lang="en-US" sz="2000" dirty="0"/>
          </a:p>
        </p:txBody>
      </p:sp>
      <p:sp>
        <p:nvSpPr>
          <p:cNvPr id="5" name="Card 1"/>
          <p:cNvSpPr/>
          <p:nvPr/>
        </p:nvSpPr>
        <p:spPr>
          <a:xfrm>
            <a:off x="731520" y="2103120"/>
            <a:ext cx="3383280" cy="3566160"/>
          </a:xfrm>
          <a:prstGeom prst="roundRect">
            <a:avLst>
              <a:gd name="adj" fmla="val 4054"/>
            </a:avLst>
          </a:prstGeom>
          <a:solidFill>
            <a:srgbClr val="145374"/>
          </a:solidFill>
          <a:ln/>
        </p:spPr>
      </p:sp>
      <p:sp>
        <p:nvSpPr>
          <p:cNvPr id="6" name="Card icon circle 1"/>
          <p:cNvSpPr/>
          <p:nvPr/>
        </p:nvSpPr>
        <p:spPr>
          <a:xfrm>
            <a:off x="1097280" y="2514600"/>
            <a:ext cx="822960" cy="822960"/>
          </a:xfrm>
          <a:prstGeom prst="ellipse">
            <a:avLst/>
          </a:prstGeom>
          <a:solidFill>
            <a:srgbClr val="4CC9F0"/>
          </a:solidFill>
          <a:ln/>
        </p:spPr>
      </p:sp>
      <p:pic>
        <p:nvPicPr>
          <p:cNvPr id="7" name="Card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8448" y="2715768"/>
            <a:ext cx="420624" cy="420624"/>
          </a:xfrm>
          <a:prstGeom prst="rect">
            <a:avLst/>
          </a:prstGeom>
        </p:spPr>
      </p:pic>
      <p:sp>
        <p:nvSpPr>
          <p:cNvPr id="8" name="Card title 1"/>
          <p:cNvSpPr txBox="1"/>
          <p:nvPr/>
        </p:nvSpPr>
        <p:spPr>
          <a:xfrm>
            <a:off x="1097280" y="36118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Try</a:t>
            </a:r>
            <a:endParaRPr lang="en-US" sz="2200" dirty="0"/>
          </a:p>
        </p:txBody>
      </p:sp>
      <p:sp>
        <p:nvSpPr>
          <p:cNvPr id="9" name="Card text 1"/>
          <p:cNvSpPr txBox="1"/>
          <p:nvPr/>
        </p:nvSpPr>
        <p:spPr>
          <a:xfrm>
            <a:off x="1097280" y="41605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FE3F2"/>
                </a:solidFill>
              </a:rPr>
              <a:t>[The first small step your audience can take today]</a:t>
            </a:r>
            <a:endParaRPr lang="en-US" sz="1600" dirty="0"/>
          </a:p>
        </p:txBody>
      </p:sp>
      <p:sp>
        <p:nvSpPr>
          <p:cNvPr id="10" name="Card 2"/>
          <p:cNvSpPr/>
          <p:nvPr/>
        </p:nvSpPr>
        <p:spPr>
          <a:xfrm>
            <a:off x="4453128" y="2103120"/>
            <a:ext cx="3383280" cy="3566160"/>
          </a:xfrm>
          <a:prstGeom prst="roundRect">
            <a:avLst>
              <a:gd name="adj" fmla="val 4054"/>
            </a:avLst>
          </a:prstGeom>
          <a:solidFill>
            <a:srgbClr val="145374"/>
          </a:solidFill>
          <a:ln/>
        </p:spPr>
      </p:sp>
      <p:sp>
        <p:nvSpPr>
          <p:cNvPr id="11" name="Card icon circle 2"/>
          <p:cNvSpPr/>
          <p:nvPr/>
        </p:nvSpPr>
        <p:spPr>
          <a:xfrm>
            <a:off x="4818888" y="2514600"/>
            <a:ext cx="822960" cy="822960"/>
          </a:xfrm>
          <a:prstGeom prst="ellipse">
            <a:avLst/>
          </a:prstGeom>
          <a:solidFill>
            <a:srgbClr val="4CC9F0"/>
          </a:solidFill>
          <a:ln/>
        </p:spPr>
      </p:sp>
      <p:pic>
        <p:nvPicPr>
          <p:cNvPr id="12" name="Card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2715768"/>
            <a:ext cx="420624" cy="420624"/>
          </a:xfrm>
          <a:prstGeom prst="rect">
            <a:avLst/>
          </a:prstGeom>
        </p:spPr>
      </p:pic>
      <p:sp>
        <p:nvSpPr>
          <p:cNvPr id="13" name="Card title 2"/>
          <p:cNvSpPr txBox="1"/>
          <p:nvPr/>
        </p:nvSpPr>
        <p:spPr>
          <a:xfrm>
            <a:off x="4818888" y="36118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Share</a:t>
            </a:r>
            <a:endParaRPr lang="en-US" sz="2200" dirty="0"/>
          </a:p>
        </p:txBody>
      </p:sp>
      <p:sp>
        <p:nvSpPr>
          <p:cNvPr id="14" name="Card text 2"/>
          <p:cNvSpPr txBox="1"/>
          <p:nvPr/>
        </p:nvSpPr>
        <p:spPr>
          <a:xfrm>
            <a:off x="4818888" y="41605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FE3F2"/>
                </a:solidFill>
              </a:rPr>
              <a:t>[Who they should pass this on to]</a:t>
            </a:r>
            <a:endParaRPr lang="en-US" sz="1600" dirty="0"/>
          </a:p>
        </p:txBody>
      </p:sp>
      <p:sp>
        <p:nvSpPr>
          <p:cNvPr id="15" name="Card 3"/>
          <p:cNvSpPr/>
          <p:nvPr/>
        </p:nvSpPr>
        <p:spPr>
          <a:xfrm>
            <a:off x="8174736" y="2103120"/>
            <a:ext cx="3383280" cy="3566160"/>
          </a:xfrm>
          <a:prstGeom prst="roundRect">
            <a:avLst>
              <a:gd name="adj" fmla="val 4054"/>
            </a:avLst>
          </a:prstGeom>
          <a:solidFill>
            <a:srgbClr val="145374"/>
          </a:solidFill>
          <a:ln/>
        </p:spPr>
      </p:sp>
      <p:sp>
        <p:nvSpPr>
          <p:cNvPr id="16" name="Card icon circle 3"/>
          <p:cNvSpPr/>
          <p:nvPr/>
        </p:nvSpPr>
        <p:spPr>
          <a:xfrm>
            <a:off x="8540496" y="2514600"/>
            <a:ext cx="822960" cy="822960"/>
          </a:xfrm>
          <a:prstGeom prst="ellipse">
            <a:avLst/>
          </a:prstGeom>
          <a:solidFill>
            <a:srgbClr val="4CC9F0"/>
          </a:solidFill>
          <a:ln/>
        </p:spPr>
      </p:sp>
      <p:pic>
        <p:nvPicPr>
          <p:cNvPr id="17" name="Card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64" y="2715768"/>
            <a:ext cx="420624" cy="420624"/>
          </a:xfrm>
          <a:prstGeom prst="rect">
            <a:avLst/>
          </a:prstGeom>
        </p:spPr>
      </p:pic>
      <p:sp>
        <p:nvSpPr>
          <p:cNvPr id="18" name="Card title 3"/>
          <p:cNvSpPr txBox="1"/>
          <p:nvPr/>
        </p:nvSpPr>
        <p:spPr>
          <a:xfrm>
            <a:off x="8540496" y="36118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Follow up</a:t>
            </a:r>
            <a:endParaRPr lang="en-US" sz="2200" dirty="0"/>
          </a:p>
        </p:txBody>
      </p:sp>
      <p:sp>
        <p:nvSpPr>
          <p:cNvPr id="19" name="Card text 3"/>
          <p:cNvSpPr txBox="1"/>
          <p:nvPr/>
        </p:nvSpPr>
        <p:spPr>
          <a:xfrm>
            <a:off x="8540496" y="41605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FE3F2"/>
                </a:solidFill>
              </a:rPr>
              <a:t>[When and where the next conversation happens]</a:t>
            </a:r>
            <a:endParaRPr lang="en-US" sz="16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1F3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g block"/>
          <p:cNvSpPr/>
          <p:nvPr/>
        </p:nvSpPr>
        <p:spPr>
          <a:xfrm>
            <a:off x="731520" y="731520"/>
            <a:ext cx="4572000" cy="5394960"/>
          </a:xfrm>
          <a:prstGeom prst="roundRect">
            <a:avLst>
              <a:gd name="adj" fmla="val 5000"/>
            </a:avLst>
          </a:prstGeom>
          <a:solidFill>
            <a:srgbClr val="97BC62"/>
          </a:solidFill>
          <a:ln/>
        </p:spPr>
      </p:sp>
      <p:sp>
        <p:nvSpPr>
          <p:cNvPr id="4" name="Title"/>
          <p:cNvSpPr txBox="1"/>
          <p:nvPr/>
        </p:nvSpPr>
        <p:spPr>
          <a:xfrm>
            <a:off x="731520" y="1463040"/>
            <a:ext cx="4572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1B17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</a:t>
            </a:r>
            <a:endParaRPr lang="en-US" sz="11000" dirty="0"/>
          </a:p>
        </p:txBody>
      </p:sp>
      <p:sp>
        <p:nvSpPr>
          <p:cNvPr id="5" name="Block caption"/>
          <p:cNvSpPr txBox="1"/>
          <p:nvPr/>
        </p:nvSpPr>
        <p:spPr>
          <a:xfrm>
            <a:off x="1097280" y="402336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B1736"/>
                </a:solidFill>
              </a:rPr>
              <a:t>Thanks for your time. Here's the plan.</a:t>
            </a:r>
            <a:endParaRPr lang="en-US" sz="2000" dirty="0"/>
          </a:p>
        </p:txBody>
      </p:sp>
      <p:sp>
        <p:nvSpPr>
          <p:cNvPr id="6" name="Steps heading"/>
          <p:cNvSpPr txBox="1"/>
          <p:nvPr/>
        </p:nvSpPr>
        <p:spPr>
          <a:xfrm>
            <a:off x="6035040" y="73152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steps</a:t>
            </a:r>
            <a:endParaRPr lang="en-US" sz="3600" dirty="0"/>
          </a:p>
        </p:txBody>
      </p:sp>
      <p:sp>
        <p:nvSpPr>
          <p:cNvPr id="7" name="Step circle 1"/>
          <p:cNvSpPr/>
          <p:nvPr/>
        </p:nvSpPr>
        <p:spPr>
          <a:xfrm>
            <a:off x="6035040" y="1828800"/>
            <a:ext cx="731520" cy="731520"/>
          </a:xfrm>
          <a:prstGeom prst="ellipse">
            <a:avLst/>
          </a:prstGeom>
          <a:solidFill>
            <a:srgbClr val="2C5240"/>
          </a:solidFill>
          <a:ln w="19050">
            <a:solidFill>
              <a:srgbClr val="97BC62"/>
            </a:solidFill>
            <a:prstDash val="solid"/>
          </a:ln>
        </p:spPr>
      </p:sp>
      <p:sp>
        <p:nvSpPr>
          <p:cNvPr id="8" name="Step number 1"/>
          <p:cNvSpPr txBox="1"/>
          <p:nvPr/>
        </p:nvSpPr>
        <p:spPr>
          <a:xfrm>
            <a:off x="6035040" y="1828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Step title 1"/>
          <p:cNvSpPr txBox="1"/>
          <p:nvPr/>
        </p:nvSpPr>
        <p:spPr>
          <a:xfrm>
            <a:off x="7040880" y="1783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[Action 1]</a:t>
            </a:r>
            <a:endParaRPr lang="en-US" sz="2000" dirty="0"/>
          </a:p>
        </p:txBody>
      </p:sp>
      <p:sp>
        <p:nvSpPr>
          <p:cNvPr id="10" name="Step detail 1"/>
          <p:cNvSpPr txBox="1"/>
          <p:nvPr/>
        </p:nvSpPr>
        <p:spPr>
          <a:xfrm>
            <a:off x="7040880" y="22402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E3C1"/>
                </a:solidFill>
              </a:rPr>
              <a:t>[Owner · deadline]</a:t>
            </a:r>
            <a:endParaRPr lang="en-US" sz="1600" dirty="0"/>
          </a:p>
        </p:txBody>
      </p:sp>
      <p:sp>
        <p:nvSpPr>
          <p:cNvPr id="11" name="Step circle 2"/>
          <p:cNvSpPr/>
          <p:nvPr/>
        </p:nvSpPr>
        <p:spPr>
          <a:xfrm>
            <a:off x="6035040" y="3200400"/>
            <a:ext cx="731520" cy="731520"/>
          </a:xfrm>
          <a:prstGeom prst="ellipse">
            <a:avLst/>
          </a:prstGeom>
          <a:solidFill>
            <a:srgbClr val="2C5240"/>
          </a:solidFill>
          <a:ln w="19050">
            <a:solidFill>
              <a:srgbClr val="97BC62"/>
            </a:solidFill>
            <a:prstDash val="solid"/>
          </a:ln>
        </p:spPr>
      </p:sp>
      <p:sp>
        <p:nvSpPr>
          <p:cNvPr id="12" name="Step number 2"/>
          <p:cNvSpPr txBox="1"/>
          <p:nvPr/>
        </p:nvSpPr>
        <p:spPr>
          <a:xfrm>
            <a:off x="603504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Step title 2"/>
          <p:cNvSpPr txBox="1"/>
          <p:nvPr/>
        </p:nvSpPr>
        <p:spPr>
          <a:xfrm>
            <a:off x="7040880" y="3154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[Action 2]</a:t>
            </a:r>
            <a:endParaRPr lang="en-US" sz="2000" dirty="0"/>
          </a:p>
        </p:txBody>
      </p:sp>
      <p:sp>
        <p:nvSpPr>
          <p:cNvPr id="14" name="Step detail 2"/>
          <p:cNvSpPr txBox="1"/>
          <p:nvPr/>
        </p:nvSpPr>
        <p:spPr>
          <a:xfrm>
            <a:off x="7040880" y="36118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E3C1"/>
                </a:solidFill>
              </a:rPr>
              <a:t>[Owner · deadline]</a:t>
            </a:r>
            <a:endParaRPr lang="en-US" sz="1600" dirty="0"/>
          </a:p>
        </p:txBody>
      </p:sp>
      <p:sp>
        <p:nvSpPr>
          <p:cNvPr id="15" name="Step circle 3"/>
          <p:cNvSpPr/>
          <p:nvPr/>
        </p:nvSpPr>
        <p:spPr>
          <a:xfrm>
            <a:off x="6035040" y="4572000"/>
            <a:ext cx="731520" cy="731520"/>
          </a:xfrm>
          <a:prstGeom prst="ellipse">
            <a:avLst/>
          </a:prstGeom>
          <a:solidFill>
            <a:srgbClr val="2C5240"/>
          </a:solidFill>
          <a:ln w="19050">
            <a:solidFill>
              <a:srgbClr val="97BC62"/>
            </a:solidFill>
            <a:prstDash val="solid"/>
          </a:ln>
        </p:spPr>
      </p:sp>
      <p:sp>
        <p:nvSpPr>
          <p:cNvPr id="16" name="Step number 3"/>
          <p:cNvSpPr txBox="1"/>
          <p:nvPr/>
        </p:nvSpPr>
        <p:spPr>
          <a:xfrm>
            <a:off x="6035040" y="45720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Step title 3"/>
          <p:cNvSpPr txBox="1"/>
          <p:nvPr/>
        </p:nvSpPr>
        <p:spPr>
          <a:xfrm>
            <a:off x="7040880" y="45262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[Action 3]</a:t>
            </a:r>
            <a:endParaRPr lang="en-US" sz="2000" dirty="0"/>
          </a:p>
        </p:txBody>
      </p:sp>
      <p:sp>
        <p:nvSpPr>
          <p:cNvPr id="18" name="Step detail 3"/>
          <p:cNvSpPr txBox="1"/>
          <p:nvPr/>
        </p:nvSpPr>
        <p:spPr>
          <a:xfrm>
            <a:off x="7040880" y="49834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E3C1"/>
                </a:solidFill>
              </a:rPr>
              <a:t>[Owner · deadline]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wistly Closing Slides">
  <a:themeElements>
    <a:clrScheme name="Twistly Closing Slides">
      <a:dk1>
        <a:srgbClr val="1B1736"/>
      </a:dk1>
      <a:lt1>
        <a:srgbClr val="FFFFFF"/>
      </a:lt1>
      <a:dk2>
        <a:srgbClr val="14112B"/>
      </a:dk2>
      <a:lt2>
        <a:srgbClr val="F3F0FF"/>
      </a:lt2>
      <a:accent1>
        <a:srgbClr val="6C4CF1"/>
      </a:accent1>
      <a:accent2>
        <a:srgbClr val="8B6CFF"/>
      </a:accent2>
      <a:accent3>
        <a:srgbClr val="F96167"/>
      </a:accent3>
      <a:accent4>
        <a:srgbClr val="F9C74F"/>
      </a:accent4>
      <a:accent5>
        <a:srgbClr val="43C59E"/>
      </a:accent5>
      <a:accent6>
        <a:srgbClr val="4CC9F0"/>
      </a:accent6>
      <a:hlink>
        <a:srgbClr val="6C4CF1"/>
      </a:hlink>
      <a:folHlink>
        <a:srgbClr val="8B6CFF"/>
      </a:folHlink>
    </a:clrScheme>
    <a:fontScheme name="Twistly Closing Slide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Twistly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 Free Closing Slides: The End, Thank You, Q&amp;A</dc:title>
  <dc:subject>Free PowerPoint closing slide templates by Twistly (twistly.ai)</dc:subject>
  <dc:creator>Twistly</dc:creator>
  <cp:lastModifiedBy>Twistly</cp:lastModifiedBy>
  <cp:revision>1</cp:revision>
  <dcterms:created xsi:type="dcterms:W3CDTF">2026-10-03T15:08:42Z</dcterms:created>
  <dcterms:modified xsi:type="dcterms:W3CDTF">2026-10-03T15:08:42Z</dcterms:modified>
</cp:coreProperties>
</file>