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4206"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5" d="100"/>
          <a:sy n="75" d="100"/>
        </p:scale>
        <p:origin x="8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Data</c:v>
                </c:pt>
              </c:strCache>
            </c:strRef>
          </c:tx>
          <c:dPt>
            <c:idx val="0"/>
            <c:bubble3D val="0"/>
            <c:spPr>
              <a:solidFill>
                <a:schemeClr val="accent1"/>
              </a:solidFill>
              <a:ln>
                <a:noFill/>
              </a:ln>
              <a:effectLst/>
            </c:spPr>
            <c:extLst>
              <c:ext xmlns:c16="http://schemas.microsoft.com/office/drawing/2014/chart" uri="{C3380CC4-5D6E-409C-BE32-E72D297353CC}">
                <c16:uniqueId val="{00000001-3E73-4E62-88E5-01B3E77682DC}"/>
              </c:ext>
            </c:extLst>
          </c:dPt>
          <c:dPt>
            <c:idx val="1"/>
            <c:bubble3D val="0"/>
            <c:spPr>
              <a:solidFill>
                <a:schemeClr val="accent2"/>
              </a:solidFill>
              <a:ln>
                <a:noFill/>
              </a:ln>
              <a:effectLst/>
            </c:spPr>
            <c:extLst>
              <c:ext xmlns:c16="http://schemas.microsoft.com/office/drawing/2014/chart" uri="{C3380CC4-5D6E-409C-BE32-E72D297353CC}">
                <c16:uniqueId val="{00000003-3E73-4E62-88E5-01B3E77682DC}"/>
              </c:ext>
            </c:extLst>
          </c:dPt>
          <c:dPt>
            <c:idx val="2"/>
            <c:bubble3D val="0"/>
            <c:spPr>
              <a:solidFill>
                <a:schemeClr val="accent3"/>
              </a:solidFill>
              <a:ln>
                <a:noFill/>
              </a:ln>
              <a:effectLst/>
            </c:spPr>
            <c:extLst>
              <c:ext xmlns:c16="http://schemas.microsoft.com/office/drawing/2014/chart" uri="{C3380CC4-5D6E-409C-BE32-E72D297353CC}">
                <c16:uniqueId val="{00000005-3E73-4E62-88E5-01B3E77682DC}"/>
              </c:ext>
            </c:extLst>
          </c:dPt>
          <c:dPt>
            <c:idx val="3"/>
            <c:bubble3D val="0"/>
            <c:spPr>
              <a:solidFill>
                <a:schemeClr val="accent4"/>
              </a:solidFill>
              <a:ln>
                <a:noFill/>
              </a:ln>
              <a:effectLst/>
            </c:spPr>
            <c:extLst>
              <c:ext xmlns:c16="http://schemas.microsoft.com/office/drawing/2014/chart" uri="{C3380CC4-5D6E-409C-BE32-E72D297353CC}">
                <c16:uniqueId val="{00000007-3E73-4E62-88E5-01B3E77682DC}"/>
              </c:ext>
            </c:extLst>
          </c:dPt>
          <c:dLbls>
            <c:dLbl>
              <c:idx val="3"/>
              <c:spPr>
                <a:noFill/>
                <a:ln>
                  <a:noFill/>
                </a:ln>
              </c:spPr>
              <c:txPr>
                <a:bodyPr/>
                <a:lstStyle/>
                <a:p>
                  <a:pPr>
                    <a:defRPr sz="1197">
                      <a:solidFill>
                        <a:schemeClr val="bg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7-3E73-4E62-88E5-01B3E77682DC}"/>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Reach</c:v>
                </c:pt>
                <c:pt idx="1">
                  <c:v>Engagement</c:v>
                </c:pt>
                <c:pt idx="2">
                  <c:v>Traffic</c:v>
                </c:pt>
                <c:pt idx="3">
                  <c:v>Conversion</c:v>
                </c:pt>
              </c:strCache>
            </c:strRef>
          </c:cat>
          <c:val>
            <c:numRef>
              <c:f>Sheet1!$B$2:$B$5</c:f>
              <c:numCache>
                <c:formatCode>General</c:formatCode>
                <c:ptCount val="4"/>
                <c:pt idx="0">
                  <c:v>35</c:v>
                </c:pt>
                <c:pt idx="1">
                  <c:v>28</c:v>
                </c:pt>
                <c:pt idx="2">
                  <c:v>22</c:v>
                </c:pt>
                <c:pt idx="3">
                  <c:v>15</c:v>
                </c:pt>
              </c:numCache>
            </c:numRef>
          </c:val>
          <c:extLst>
            <c:ext xmlns:c16="http://schemas.microsoft.com/office/drawing/2014/chart" uri="{C3380CC4-5D6E-409C-BE32-E72D297353CC}">
              <c16:uniqueId val="{00000000-CF82-4C58-93C6-2E767DF44A5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Data</c:v>
                </c:pt>
              </c:strCache>
            </c:strRef>
          </c:tx>
          <c:dPt>
            <c:idx val="0"/>
            <c:bubble3D val="0"/>
            <c:spPr>
              <a:solidFill>
                <a:schemeClr val="accent1"/>
              </a:solidFill>
              <a:ln>
                <a:noFill/>
              </a:ln>
              <a:effectLst/>
            </c:spPr>
            <c:extLst>
              <c:ext xmlns:c16="http://schemas.microsoft.com/office/drawing/2014/chart" uri="{C3380CC4-5D6E-409C-BE32-E72D297353CC}">
                <c16:uniqueId val="{00000001-0E6E-4E6A-868F-13CF88D3DF8D}"/>
              </c:ext>
            </c:extLst>
          </c:dPt>
          <c:dPt>
            <c:idx val="1"/>
            <c:bubble3D val="0"/>
            <c:spPr>
              <a:solidFill>
                <a:schemeClr val="accent2"/>
              </a:solidFill>
              <a:ln>
                <a:noFill/>
              </a:ln>
              <a:effectLst/>
            </c:spPr>
            <c:extLst>
              <c:ext xmlns:c16="http://schemas.microsoft.com/office/drawing/2014/chart" uri="{C3380CC4-5D6E-409C-BE32-E72D297353CC}">
                <c16:uniqueId val="{00000003-0E6E-4E6A-868F-13CF88D3DF8D}"/>
              </c:ext>
            </c:extLst>
          </c:dPt>
          <c:dPt>
            <c:idx val="2"/>
            <c:bubble3D val="0"/>
            <c:spPr>
              <a:solidFill>
                <a:schemeClr val="accent3"/>
              </a:solidFill>
              <a:ln>
                <a:noFill/>
              </a:ln>
              <a:effectLst/>
            </c:spPr>
            <c:extLst>
              <c:ext xmlns:c16="http://schemas.microsoft.com/office/drawing/2014/chart" uri="{C3380CC4-5D6E-409C-BE32-E72D297353CC}">
                <c16:uniqueId val="{00000005-0E6E-4E6A-868F-13CF88D3DF8D}"/>
              </c:ext>
            </c:extLst>
          </c:dPt>
          <c:dPt>
            <c:idx val="3"/>
            <c:bubble3D val="0"/>
            <c:spPr>
              <a:solidFill>
                <a:schemeClr val="accent4"/>
              </a:solidFill>
              <a:ln>
                <a:noFill/>
              </a:ln>
              <a:effectLst/>
            </c:spPr>
            <c:extLst>
              <c:ext xmlns:c16="http://schemas.microsoft.com/office/drawing/2014/chart" uri="{C3380CC4-5D6E-409C-BE32-E72D297353CC}">
                <c16:uniqueId val="{00000007-0E6E-4E6A-868F-13CF88D3DF8D}"/>
              </c:ext>
            </c:extLst>
          </c:dPt>
          <c:dPt>
            <c:idx val="4"/>
            <c:bubble3D val="0"/>
            <c:spPr>
              <a:solidFill>
                <a:schemeClr val="accent5"/>
              </a:solidFill>
              <a:ln>
                <a:noFill/>
              </a:ln>
              <a:effectLst/>
            </c:spPr>
            <c:extLst>
              <c:ext xmlns:c16="http://schemas.microsoft.com/office/drawing/2014/chart" uri="{C3380CC4-5D6E-409C-BE32-E72D297353CC}">
                <c16:uniqueId val="{00000009-0E6E-4E6A-868F-13CF88D3DF8D}"/>
              </c:ext>
            </c:extLst>
          </c:dPt>
          <c:dLbls>
            <c:dLbl>
              <c:idx val="3"/>
              <c:spPr>
                <a:noFill/>
                <a:ln>
                  <a:noFill/>
                </a:ln>
              </c:spPr>
              <c:txPr>
                <a:bodyPr/>
                <a:lstStyle/>
                <a:p>
                  <a:pPr>
                    <a:defRPr sz="1197">
                      <a:solidFill>
                        <a:schemeClr val="bg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7-0E6E-4E6A-868F-13CF88D3DF8D}"/>
                </c:ext>
              </c:extLst>
            </c:dLbl>
            <c:dLbl>
              <c:idx val="4"/>
              <c:spPr>
                <a:noFill/>
                <a:ln>
                  <a:noFill/>
                </a:ln>
              </c:spPr>
              <c:txPr>
                <a:bodyPr/>
                <a:lstStyle/>
                <a:p>
                  <a:pPr>
                    <a:defRPr sz="1197">
                      <a:solidFill>
                        <a:schemeClr val="bg1"/>
                      </a:solidFill>
                    </a:defRPr>
                  </a:pPr>
                  <a:endParaRPr lang="en-US"/>
                </a:p>
              </c:txPr>
              <c:showLegendKey val="0"/>
              <c:showVal val="1"/>
              <c:showCatName val="0"/>
              <c:showSerName val="0"/>
              <c:showPercent val="0"/>
              <c:showBubbleSize val="0"/>
              <c:extLst>
                <c:ext xmlns:c16="http://schemas.microsoft.com/office/drawing/2014/chart" uri="{C3380CC4-5D6E-409C-BE32-E72D297353CC}">
                  <c16:uniqueId val="{00000009-0E6E-4E6A-868F-13CF88D3DF8D}"/>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ru-RU"/>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Sheet1!$A$2:$A$6</c:f>
              <c:strCache>
                <c:ptCount val="5"/>
                <c:pt idx="0">
                  <c:v>Paid Search</c:v>
                </c:pt>
                <c:pt idx="1">
                  <c:v>Organic Search</c:v>
                </c:pt>
                <c:pt idx="2">
                  <c:v>Partner Referrals</c:v>
                </c:pt>
                <c:pt idx="3">
                  <c:v>Email Nurture</c:v>
                </c:pt>
                <c:pt idx="4">
                  <c:v>Social Campaigns</c:v>
                </c:pt>
              </c:strCache>
            </c:strRef>
          </c:cat>
          <c:val>
            <c:numRef>
              <c:f>Sheet1!$B$2:$B$6</c:f>
              <c:numCache>
                <c:formatCode>General</c:formatCode>
                <c:ptCount val="5"/>
                <c:pt idx="0">
                  <c:v>32</c:v>
                </c:pt>
                <c:pt idx="1">
                  <c:v>27</c:v>
                </c:pt>
                <c:pt idx="2">
                  <c:v>18</c:v>
                </c:pt>
                <c:pt idx="3">
                  <c:v>13</c:v>
                </c:pt>
                <c:pt idx="4">
                  <c:v>10</c:v>
                </c:pt>
              </c:numCache>
            </c:numRef>
          </c:val>
          <c:extLst>
            <c:ext xmlns:c16="http://schemas.microsoft.com/office/drawing/2014/chart" uri="{C3380CC4-5D6E-409C-BE32-E72D297353CC}">
              <c16:uniqueId val="{00000000-CF82-4C58-93C6-2E767DF44A53}"/>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Data</c:v>
                </c:pt>
              </c:strCache>
            </c:strRef>
          </c:tx>
          <c:invertIfNegative val="0"/>
          <c:dPt>
            <c:idx val="0"/>
            <c:invertIfNegative val="0"/>
            <c:bubble3D val="0"/>
            <c:spPr>
              <a:solidFill>
                <a:schemeClr val="accent1"/>
              </a:solidFill>
              <a:ln>
                <a:noFill/>
              </a:ln>
              <a:effectLst/>
            </c:spPr>
            <c:extLst>
              <c:ext xmlns:c16="http://schemas.microsoft.com/office/drawing/2014/chart" uri="{C3380CC4-5D6E-409C-BE32-E72D297353CC}">
                <c16:uniqueId val="{00000001-3066-45A2-AE9E-6473E951E694}"/>
              </c:ext>
            </c:extLst>
          </c:dPt>
          <c:dPt>
            <c:idx val="1"/>
            <c:invertIfNegative val="0"/>
            <c:bubble3D val="0"/>
            <c:spPr>
              <a:solidFill>
                <a:schemeClr val="accent2"/>
              </a:solidFill>
              <a:ln>
                <a:noFill/>
              </a:ln>
              <a:effectLst/>
            </c:spPr>
            <c:extLst>
              <c:ext xmlns:c16="http://schemas.microsoft.com/office/drawing/2014/chart" uri="{C3380CC4-5D6E-409C-BE32-E72D297353CC}">
                <c16:uniqueId val="{00000003-3066-45A2-AE9E-6473E951E694}"/>
              </c:ext>
            </c:extLst>
          </c:dPt>
          <c:dPt>
            <c:idx val="2"/>
            <c:invertIfNegative val="0"/>
            <c:bubble3D val="0"/>
            <c:spPr>
              <a:solidFill>
                <a:schemeClr val="accent3"/>
              </a:solidFill>
              <a:ln>
                <a:noFill/>
              </a:ln>
              <a:effectLst/>
            </c:spPr>
            <c:extLst>
              <c:ext xmlns:c16="http://schemas.microsoft.com/office/drawing/2014/chart" uri="{C3380CC4-5D6E-409C-BE32-E72D297353CC}">
                <c16:uniqueId val="{00000005-3066-45A2-AE9E-6473E951E694}"/>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7-3066-45A2-AE9E-6473E951E694}"/>
              </c:ext>
            </c:extLst>
          </c:dPt>
          <c:dPt>
            <c:idx val="4"/>
            <c:invertIfNegative val="0"/>
            <c:bubble3D val="0"/>
            <c:spPr>
              <a:solidFill>
                <a:schemeClr val="accent5"/>
              </a:solidFill>
              <a:ln>
                <a:noFill/>
              </a:ln>
              <a:effectLst/>
            </c:spPr>
            <c:extLst>
              <c:ext xmlns:c16="http://schemas.microsoft.com/office/drawing/2014/chart" uri="{C3380CC4-5D6E-409C-BE32-E72D297353CC}">
                <c16:uniqueId val="{00000009-3066-45A2-AE9E-6473E951E694}"/>
              </c:ext>
            </c:extLst>
          </c:dPt>
          <c:dPt>
            <c:idx val="5"/>
            <c:invertIfNegative val="0"/>
            <c:bubble3D val="0"/>
            <c:spPr>
              <a:solidFill>
                <a:schemeClr val="accent6"/>
              </a:solidFill>
              <a:ln>
                <a:noFill/>
              </a:ln>
              <a:effectLst/>
            </c:spPr>
            <c:extLst>
              <c:ext xmlns:c16="http://schemas.microsoft.com/office/drawing/2014/chart" uri="{C3380CC4-5D6E-409C-BE32-E72D297353CC}">
                <c16:uniqueId val="{0000000B-3066-45A2-AE9E-6473E951E6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solidFill>
                    <a:latin typeface="+mn-lt"/>
                    <a:ea typeface="+mn-ea"/>
                    <a:cs typeface="+mn-cs"/>
                  </a:defRPr>
                </a:pPr>
                <a:endParaRPr lang="ru-RU"/>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July Spend</c:v>
                </c:pt>
                <c:pt idx="1">
                  <c:v>August Spend</c:v>
                </c:pt>
                <c:pt idx="2">
                  <c:v>September Spend</c:v>
                </c:pt>
                <c:pt idx="3">
                  <c:v>July Pipeline</c:v>
                </c:pt>
                <c:pt idx="4">
                  <c:v>August Pipeline</c:v>
                </c:pt>
                <c:pt idx="5">
                  <c:v>September Pipeline</c:v>
                </c:pt>
              </c:strCache>
            </c:strRef>
          </c:cat>
          <c:val>
            <c:numRef>
              <c:f>Sheet1!$B$2:$B$7</c:f>
              <c:numCache>
                <c:formatCode>General</c:formatCode>
                <c:ptCount val="6"/>
                <c:pt idx="0">
                  <c:v>120</c:v>
                </c:pt>
                <c:pt idx="1">
                  <c:v>145</c:v>
                </c:pt>
                <c:pt idx="2">
                  <c:v>168</c:v>
                </c:pt>
                <c:pt idx="3">
                  <c:v>310</c:v>
                </c:pt>
                <c:pt idx="4">
                  <c:v>405</c:v>
                </c:pt>
                <c:pt idx="5">
                  <c:v>520</c:v>
                </c:pt>
              </c:numCache>
            </c:numRef>
          </c:val>
          <c:extLst>
            <c:ext xmlns:c16="http://schemas.microsoft.com/office/drawing/2014/chart" uri="{C3380CC4-5D6E-409C-BE32-E72D297353CC}">
              <c16:uniqueId val="{00000000-CF82-4C58-93C6-2E767DF44A53}"/>
            </c:ext>
          </c:extLst>
        </c:ser>
        <c:dLbls>
          <c:dLblPos val="outEnd"/>
          <c:showLegendKey val="0"/>
          <c:showVal val="1"/>
          <c:showCatName val="0"/>
          <c:showSerName val="0"/>
          <c:showPercent val="0"/>
          <c:showBubbleSize val="0"/>
        </c:dLbls>
        <c:gapWidth val="50"/>
        <c:axId val="325808223"/>
        <c:axId val="325798623"/>
      </c:barChart>
      <c:catAx>
        <c:axId val="32580822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ru-RU"/>
          </a:p>
        </c:txPr>
        <c:crossAx val="325798623"/>
        <c:crosses val="autoZero"/>
        <c:auto val="1"/>
        <c:lblAlgn val="ctr"/>
        <c:lblOffset val="100"/>
        <c:noMultiLvlLbl val="0"/>
      </c:catAx>
      <c:valAx>
        <c:axId val="325798623"/>
        <c:scaling>
          <c:orientation val="minMax"/>
        </c:scaling>
        <c:delete val="1"/>
        <c:axPos val="l"/>
        <c:numFmt formatCode="General" sourceLinked="1"/>
        <c:majorTickMark val="none"/>
        <c:minorTickMark val="none"/>
        <c:tickLblPos val="nextTo"/>
        <c:crossAx val="325808223"/>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u-RU"/>
    </a:p>
  </c:txPr>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2A3FAA-A0B0-4B3E-8EB3-F10E5B466B82}" type="doc">
      <dgm:prSet loTypeId="urn:twistly/officeart/layout/LinedListWideRoot" qsTypeId="urn:microsoft.com/office/officeart/2005/8/quickstyle/simple1" csTypeId="urn:microsoft.com/office/officeart/2005/8/colors/accent1_2"/>
      <dgm:spPr/>
      <dgm:t>
        <a:bodyPr/>
        <a:lstStyle/>
        <a:p>
          <a:endParaRPr/>
        </a:p>
      </dgm:t>
    </dgm:pt>
    <dgm:pt modelId="{2EF718D0-4FD9-4CB0-A9CB-B376BD0EC0D7}" type="parTrans" cxnId="{9ABBCB6B-7876-4FF7-B32B-FA237B0DAA6F}">
      <dgm:prSet/>
      <dgm:spPr/>
      <dgm:t>
        <a:bodyPr/>
        <a:lstStyle/>
        <a:p>
          <a:endParaRPr/>
        </a:p>
      </dgm:t>
    </dgm:pt>
    <dgm:pt modelId="{9CBB89C9-5FC9-4532-ADC3-29ADF11C0969}">
      <dgm:prSet phldrT="[Text]" custT="1"/>
      <dgm:spPr/>
      <dgm:t>
        <a:bodyPr rtlCol="0"/>
        <a:lstStyle/>
        <a:p>
          <a:r>
            <a:rPr lang="en-US" sz="3600" b="1" dirty="0">
              <a:solidFill>
                <a:schemeClr val="tx1"/>
              </a:solidFill>
              <a:latin typeface="+mj-lt"/>
            </a:rPr>
            <a:t>Report Roadmap</a:t>
          </a:r>
        </a:p>
      </dgm:t>
    </dgm:pt>
    <dgm:pt modelId="{F570A7B8-EB13-4CC9-A629-326C09A42073}" type="sibTrans" cxnId="{9ABBCB6B-7876-4FF7-B32B-FA237B0DAA6F}">
      <dgm:prSet/>
      <dgm:spPr/>
      <dgm:t>
        <a:bodyPr/>
        <a:lstStyle/>
        <a:p>
          <a:endParaRPr/>
        </a:p>
      </dgm:t>
    </dgm:pt>
    <dgm:pt modelId="{EC212CF2-A1EB-4EA0-89C1-5E132C9CEA02}" type="parTrans" cxnId="{7341DCA0-3D0E-4ED3-AC78-66CB3BADF8EE}">
      <dgm:prSet/>
      <dgm:spPr/>
      <dgm:t>
        <a:bodyPr/>
        <a:lstStyle/>
        <a:p>
          <a:endParaRPr/>
        </a:p>
      </dgm:t>
    </dgm:pt>
    <dgm:pt modelId="{ADE478E9-19EE-4B87-AE73-DCEBAC10C903}">
      <dgm:prSet phldrT="[Text]" custT="1"/>
      <dgm:spPr/>
      <dgm:t>
        <a:bodyPr rtlCol="0"/>
        <a:lstStyle/>
        <a:p>
          <a:r>
            <a:rPr lang="en-US" sz="1600" b="1" dirty="0">
              <a:solidFill>
                <a:schemeClr val="tx1"/>
              </a:solidFill>
              <a:latin typeface="+mn-lt"/>
            </a:rPr>
            <a:t>Executive Context And Timeline</a:t>
          </a:r>
        </a:p>
      </dgm:t>
    </dgm:pt>
    <dgm:pt modelId="{0C57D173-AAEF-4F1B-B665-B8F3EF80DF9C}" type="sibTrans" cxnId="{7341DCA0-3D0E-4ED3-AC78-66CB3BADF8EE}">
      <dgm:prSet/>
      <dgm:spPr/>
      <dgm:t>
        <a:bodyPr/>
        <a:lstStyle/>
        <a:p>
          <a:endParaRPr/>
        </a:p>
      </dgm:t>
    </dgm:pt>
    <dgm:pt modelId="{3384DB10-EA41-4573-B711-67649ECCCED1}" type="parTrans" cxnId="{24C4FD6D-5A4F-4A05-83A7-8598C9AE7168}">
      <dgm:prSet/>
      <dgm:spPr/>
      <dgm:t>
        <a:bodyPr/>
        <a:lstStyle/>
        <a:p>
          <a:endParaRPr/>
        </a:p>
      </dgm:t>
    </dgm:pt>
    <dgm:pt modelId="{E1C1302C-53A2-4EAB-8C86-7DCEFE11099D}">
      <dgm:prSet phldrT="[Text]" custT="1"/>
      <dgm:spPr/>
      <dgm:t>
        <a:bodyPr rtlCol="0"/>
        <a:lstStyle/>
        <a:p>
          <a:r>
            <a:rPr lang="en-US" sz="1600" b="1" dirty="0">
              <a:solidFill>
                <a:schemeClr val="tx1"/>
              </a:solidFill>
              <a:latin typeface="+mn-lt"/>
            </a:rPr>
            <a:t>Performance Indicators And Channels</a:t>
          </a:r>
        </a:p>
      </dgm:t>
    </dgm:pt>
    <dgm:pt modelId="{DB560199-4BE5-4C22-85CF-5481F2744D6C}" type="sibTrans" cxnId="{24C4FD6D-5A4F-4A05-83A7-8598C9AE7168}">
      <dgm:prSet/>
      <dgm:spPr/>
      <dgm:t>
        <a:bodyPr/>
        <a:lstStyle/>
        <a:p>
          <a:endParaRPr/>
        </a:p>
      </dgm:t>
    </dgm:pt>
    <dgm:pt modelId="{EC6A2DA0-3935-4F4C-96E7-44906A851CBB}" type="parTrans" cxnId="{AFF5C936-38D0-4E99-8127-E249A57E2D49}">
      <dgm:prSet/>
      <dgm:spPr/>
      <dgm:t>
        <a:bodyPr/>
        <a:lstStyle/>
        <a:p>
          <a:endParaRPr/>
        </a:p>
      </dgm:t>
    </dgm:pt>
    <dgm:pt modelId="{6E5DFCC3-F1C9-47AD-A257-F565AFAC6B28}">
      <dgm:prSet phldrT="[Text]" custT="1"/>
      <dgm:spPr/>
      <dgm:t>
        <a:bodyPr rtlCol="0"/>
        <a:lstStyle/>
        <a:p>
          <a:r>
            <a:rPr lang="en-US" sz="1600" b="1" dirty="0">
              <a:solidFill>
                <a:schemeClr val="tx1"/>
              </a:solidFill>
              <a:latin typeface="+mn-lt"/>
            </a:rPr>
            <a:t>Financial Results And Campaign Operations</a:t>
          </a:r>
        </a:p>
      </dgm:t>
    </dgm:pt>
    <dgm:pt modelId="{A7164D80-B153-4214-86F5-F1A437B5D650}" type="sibTrans" cxnId="{AFF5C936-38D0-4E99-8127-E249A57E2D49}">
      <dgm:prSet/>
      <dgm:spPr/>
      <dgm:t>
        <a:bodyPr/>
        <a:lstStyle/>
        <a:p>
          <a:endParaRPr/>
        </a:p>
      </dgm:t>
    </dgm:pt>
    <dgm:pt modelId="{36BEEA53-3C15-4F8A-94FD-71441CB2CACC}" type="parTrans" cxnId="{CB44F693-175E-4AB0-B824-16AE3301D02C}">
      <dgm:prSet/>
      <dgm:spPr/>
      <dgm:t>
        <a:bodyPr/>
        <a:lstStyle/>
        <a:p>
          <a:endParaRPr/>
        </a:p>
      </dgm:t>
    </dgm:pt>
    <dgm:pt modelId="{9305FF8A-76B8-48E6-A6DD-FBC119702346}">
      <dgm:prSet phldrT="[Text]" custT="1"/>
      <dgm:spPr/>
      <dgm:t>
        <a:bodyPr rtlCol="0"/>
        <a:lstStyle/>
        <a:p>
          <a:r>
            <a:rPr lang="en-US" sz="1600" b="1" dirty="0">
              <a:solidFill>
                <a:schemeClr val="tx1"/>
              </a:solidFill>
              <a:latin typeface="+mn-lt"/>
            </a:rPr>
            <a:t>Funnel Performance And Challenges</a:t>
          </a:r>
        </a:p>
      </dgm:t>
    </dgm:pt>
    <dgm:pt modelId="{C4228153-9937-4793-B02D-3C8E075C0FBA}" type="sibTrans" cxnId="{CB44F693-175E-4AB0-B824-16AE3301D02C}">
      <dgm:prSet/>
      <dgm:spPr/>
      <dgm:t>
        <a:bodyPr/>
        <a:lstStyle/>
        <a:p>
          <a:endParaRPr/>
        </a:p>
      </dgm:t>
    </dgm:pt>
    <dgm:pt modelId="{A713D3C2-9AB5-42C2-9160-C3F08E6D473C}" type="parTrans" cxnId="{000BAA4B-21B4-465E-8461-CDDD48531F90}">
      <dgm:prSet/>
      <dgm:spPr/>
      <dgm:t>
        <a:bodyPr/>
        <a:lstStyle/>
        <a:p>
          <a:endParaRPr/>
        </a:p>
      </dgm:t>
    </dgm:pt>
    <dgm:pt modelId="{AE950D22-C773-47CD-9E13-F7BE97B00B62}">
      <dgm:prSet phldrT="[Text]" custT="1"/>
      <dgm:spPr/>
      <dgm:t>
        <a:bodyPr rtlCol="0"/>
        <a:lstStyle/>
        <a:p>
          <a:r>
            <a:rPr lang="en-US" sz="1600" b="1" dirty="0">
              <a:solidFill>
                <a:schemeClr val="tx1"/>
              </a:solidFill>
              <a:latin typeface="+mn-lt"/>
            </a:rPr>
            <a:t>Strategic Priorities And Q4 Outlook</a:t>
          </a:r>
        </a:p>
      </dgm:t>
    </dgm:pt>
    <dgm:pt modelId="{98AE1382-3775-4AD9-81A1-849F67C5C443}" type="sibTrans" cxnId="{000BAA4B-21B4-465E-8461-CDDD48531F90}">
      <dgm:prSet/>
      <dgm:spPr/>
      <dgm:t>
        <a:bodyPr/>
        <a:lstStyle/>
        <a:p>
          <a:endParaRPr/>
        </a:p>
      </dgm:t>
    </dgm:pt>
    <dgm:pt modelId="{1B68A822-F705-4A85-8159-5B5158A3DD8B}" type="pres">
      <dgm:prSet presAssocID="{5C2A3FAA-A0B0-4B3E-8EB3-F10E5B466B82}" presName="vert0" presStyleCnt="0">
        <dgm:presLayoutVars>
          <dgm:dir/>
          <dgm:animOne val="branch"/>
          <dgm:animLvl val="lvl"/>
        </dgm:presLayoutVars>
      </dgm:prSet>
      <dgm:spPr/>
    </dgm:pt>
    <dgm:pt modelId="{08122319-543A-450F-934A-B3716EA1E338}" type="pres">
      <dgm:prSet presAssocID="{9CBB89C9-5FC9-4532-ADC3-29ADF11C0969}" presName="thickLine" presStyleLbl="alignNode1" presStyleIdx="0" presStyleCnt="1"/>
      <dgm:spPr/>
    </dgm:pt>
    <dgm:pt modelId="{53B45B5E-2711-43A3-80D3-89E7C41FD4FC}" type="pres">
      <dgm:prSet presAssocID="{9CBB89C9-5FC9-4532-ADC3-29ADF11C0969}" presName="horz1" presStyleCnt="0"/>
      <dgm:spPr/>
    </dgm:pt>
    <dgm:pt modelId="{84766747-85CD-49AE-85F3-D62C61F67032}" type="pres">
      <dgm:prSet presAssocID="{9CBB89C9-5FC9-4532-ADC3-29ADF11C0969}" presName="tx1" presStyleLbl="revTx" presStyleIdx="0" presStyleCnt="6"/>
      <dgm:spPr/>
    </dgm:pt>
    <dgm:pt modelId="{07EEFB6C-3A0A-4BFD-8A7A-28EB6E594779}" type="pres">
      <dgm:prSet presAssocID="{9CBB89C9-5FC9-4532-ADC3-29ADF11C0969}" presName="vert1" presStyleCnt="0"/>
      <dgm:spPr/>
    </dgm:pt>
    <dgm:pt modelId="{2317F320-E83A-45D5-91AA-DC472305CCFC}" type="pres">
      <dgm:prSet presAssocID="{ADE478E9-19EE-4B87-AE73-DCEBAC10C903}" presName="vertSpace2a" presStyleCnt="0"/>
      <dgm:spPr/>
    </dgm:pt>
    <dgm:pt modelId="{C6DE4C21-109E-4978-8D9B-B87F20986142}" type="pres">
      <dgm:prSet presAssocID="{ADE478E9-19EE-4B87-AE73-DCEBAC10C903}" presName="horz2" presStyleCnt="0"/>
      <dgm:spPr/>
    </dgm:pt>
    <dgm:pt modelId="{88E83E5A-502C-4BF9-B0C0-E8BE15CF211F}" type="pres">
      <dgm:prSet presAssocID="{ADE478E9-19EE-4B87-AE73-DCEBAC10C903}" presName="horzSpace2" presStyleCnt="0"/>
      <dgm:spPr/>
    </dgm:pt>
    <dgm:pt modelId="{4A83B535-87C0-43BE-9FC7-27E18F9D08AF}" type="pres">
      <dgm:prSet presAssocID="{ADE478E9-19EE-4B87-AE73-DCEBAC10C903}" presName="tx2" presStyleLbl="revTx" presStyleIdx="1" presStyleCnt="6"/>
      <dgm:spPr/>
    </dgm:pt>
    <dgm:pt modelId="{9DE0D217-0BED-416D-9B5A-6443E97DE603}" type="pres">
      <dgm:prSet presAssocID="{ADE478E9-19EE-4B87-AE73-DCEBAC10C903}" presName="vert2" presStyleCnt="0"/>
      <dgm:spPr/>
    </dgm:pt>
    <dgm:pt modelId="{C5AE1A87-297B-42B6-91F7-C69AC6C5B10F}" type="pres">
      <dgm:prSet presAssocID="{ADE478E9-19EE-4B87-AE73-DCEBAC10C903}" presName="thinLine2b" presStyleLbl="callout" presStyleIdx="0" presStyleCnt="5"/>
      <dgm:spPr/>
    </dgm:pt>
    <dgm:pt modelId="{3B1CEE4C-BF14-4C82-86D9-83912CAB482F}" type="pres">
      <dgm:prSet presAssocID="{ADE478E9-19EE-4B87-AE73-DCEBAC10C903}" presName="vertSpace2b" presStyleCnt="0"/>
      <dgm:spPr/>
    </dgm:pt>
    <dgm:pt modelId="{FD60B464-886F-4D21-8803-6EC0745E1758}" type="pres">
      <dgm:prSet presAssocID="{E1C1302C-53A2-4EAB-8C86-7DCEFE11099D}" presName="horz2" presStyleCnt="0"/>
      <dgm:spPr/>
    </dgm:pt>
    <dgm:pt modelId="{7128EC6D-7232-442A-9E5F-74ADBD4271A7}" type="pres">
      <dgm:prSet presAssocID="{E1C1302C-53A2-4EAB-8C86-7DCEFE11099D}" presName="horzSpace2" presStyleCnt="0"/>
      <dgm:spPr/>
    </dgm:pt>
    <dgm:pt modelId="{09803DE3-D561-43AB-9DBC-7A104C367DC6}" type="pres">
      <dgm:prSet presAssocID="{E1C1302C-53A2-4EAB-8C86-7DCEFE11099D}" presName="tx2" presStyleLbl="revTx" presStyleIdx="2" presStyleCnt="6"/>
      <dgm:spPr/>
    </dgm:pt>
    <dgm:pt modelId="{5D6E5C6F-0509-4BB9-8BE0-88FE4552D550}" type="pres">
      <dgm:prSet presAssocID="{E1C1302C-53A2-4EAB-8C86-7DCEFE11099D}" presName="vert2" presStyleCnt="0"/>
      <dgm:spPr/>
    </dgm:pt>
    <dgm:pt modelId="{3671FAD8-DDB0-4345-9884-F44772573C82}" type="pres">
      <dgm:prSet presAssocID="{E1C1302C-53A2-4EAB-8C86-7DCEFE11099D}" presName="thinLine2b" presStyleLbl="callout" presStyleIdx="1" presStyleCnt="5"/>
      <dgm:spPr/>
    </dgm:pt>
    <dgm:pt modelId="{6A91F223-23A2-4FDB-846D-23E30B2EB09D}" type="pres">
      <dgm:prSet presAssocID="{E1C1302C-53A2-4EAB-8C86-7DCEFE11099D}" presName="vertSpace2b" presStyleCnt="0"/>
      <dgm:spPr/>
    </dgm:pt>
    <dgm:pt modelId="{ADD44C9B-ABE8-410A-919A-FFCA388A6F27}" type="pres">
      <dgm:prSet presAssocID="{6E5DFCC3-F1C9-47AD-A257-F565AFAC6B28}" presName="horz2" presStyleCnt="0"/>
      <dgm:spPr/>
    </dgm:pt>
    <dgm:pt modelId="{31EEA062-1863-452B-8ADB-FE0F19286D95}" type="pres">
      <dgm:prSet presAssocID="{6E5DFCC3-F1C9-47AD-A257-F565AFAC6B28}" presName="horzSpace2" presStyleCnt="0"/>
      <dgm:spPr/>
    </dgm:pt>
    <dgm:pt modelId="{E8E5B1DF-F0F1-44A0-8543-289263104E92}" type="pres">
      <dgm:prSet presAssocID="{6E5DFCC3-F1C9-47AD-A257-F565AFAC6B28}" presName="tx2" presStyleLbl="revTx" presStyleIdx="3" presStyleCnt="6"/>
      <dgm:spPr/>
    </dgm:pt>
    <dgm:pt modelId="{4EA973FA-4AD6-4830-A1E6-F9FC6FDD10F1}" type="pres">
      <dgm:prSet presAssocID="{6E5DFCC3-F1C9-47AD-A257-F565AFAC6B28}" presName="vert2" presStyleCnt="0"/>
      <dgm:spPr/>
    </dgm:pt>
    <dgm:pt modelId="{85C1B590-6A86-4C2C-8F96-3058EF74E146}" type="pres">
      <dgm:prSet presAssocID="{6E5DFCC3-F1C9-47AD-A257-F565AFAC6B28}" presName="thinLine2b" presStyleLbl="callout" presStyleIdx="2" presStyleCnt="5"/>
      <dgm:spPr/>
    </dgm:pt>
    <dgm:pt modelId="{72276BA0-76B1-4757-B5C1-483C0B4A9DBF}" type="pres">
      <dgm:prSet presAssocID="{6E5DFCC3-F1C9-47AD-A257-F565AFAC6B28}" presName="vertSpace2b" presStyleCnt="0"/>
      <dgm:spPr/>
    </dgm:pt>
    <dgm:pt modelId="{45415E34-1CCC-4840-8541-FE72CF5388A7}" type="pres">
      <dgm:prSet presAssocID="{9305FF8A-76B8-48E6-A6DD-FBC119702346}" presName="horz2" presStyleCnt="0"/>
      <dgm:spPr/>
    </dgm:pt>
    <dgm:pt modelId="{8C6A4B98-5B16-4A8F-9903-BE1694E80C92}" type="pres">
      <dgm:prSet presAssocID="{9305FF8A-76B8-48E6-A6DD-FBC119702346}" presName="horzSpace2" presStyleCnt="0"/>
      <dgm:spPr/>
    </dgm:pt>
    <dgm:pt modelId="{EEF79602-EB6C-498D-8B27-13D8EC5567A2}" type="pres">
      <dgm:prSet presAssocID="{9305FF8A-76B8-48E6-A6DD-FBC119702346}" presName="tx2" presStyleLbl="revTx" presStyleIdx="4" presStyleCnt="6"/>
      <dgm:spPr/>
    </dgm:pt>
    <dgm:pt modelId="{A0AA4215-E34F-4B53-99AC-AB4AA2429D49}" type="pres">
      <dgm:prSet presAssocID="{9305FF8A-76B8-48E6-A6DD-FBC119702346}" presName="vert2" presStyleCnt="0"/>
      <dgm:spPr/>
    </dgm:pt>
    <dgm:pt modelId="{F4480F4B-94CB-4208-A43E-59AEE13FE5DC}" type="pres">
      <dgm:prSet presAssocID="{9305FF8A-76B8-48E6-A6DD-FBC119702346}" presName="thinLine2b" presStyleLbl="callout" presStyleIdx="3" presStyleCnt="5"/>
      <dgm:spPr/>
    </dgm:pt>
    <dgm:pt modelId="{9134363A-876D-4D4D-8B50-AB368765CFF0}" type="pres">
      <dgm:prSet presAssocID="{9305FF8A-76B8-48E6-A6DD-FBC119702346}" presName="vertSpace2b" presStyleCnt="0"/>
      <dgm:spPr/>
    </dgm:pt>
    <dgm:pt modelId="{306B7A3A-C78B-4115-BB6B-FF48AFAA48E2}" type="pres">
      <dgm:prSet presAssocID="{AE950D22-C773-47CD-9E13-F7BE97B00B62}" presName="horz2" presStyleCnt="0"/>
      <dgm:spPr/>
    </dgm:pt>
    <dgm:pt modelId="{738432D7-14B5-454F-9C2A-6C9AC05D2259}" type="pres">
      <dgm:prSet presAssocID="{AE950D22-C773-47CD-9E13-F7BE97B00B62}" presName="horzSpace2" presStyleCnt="0"/>
      <dgm:spPr/>
    </dgm:pt>
    <dgm:pt modelId="{F59BC3F3-9C2D-42DB-902D-ACB41FB13DD6}" type="pres">
      <dgm:prSet presAssocID="{AE950D22-C773-47CD-9E13-F7BE97B00B62}" presName="tx2" presStyleLbl="revTx" presStyleIdx="5" presStyleCnt="6"/>
      <dgm:spPr/>
    </dgm:pt>
    <dgm:pt modelId="{30F53BC8-4E53-4758-A201-A302B0731EA7}" type="pres">
      <dgm:prSet presAssocID="{AE950D22-C773-47CD-9E13-F7BE97B00B62}" presName="vert2" presStyleCnt="0"/>
      <dgm:spPr/>
    </dgm:pt>
    <dgm:pt modelId="{EB941DE6-9CC9-4732-A4FD-1306876FC6AC}" type="pres">
      <dgm:prSet presAssocID="{AE950D22-C773-47CD-9E13-F7BE97B00B62}" presName="thinLine2b" presStyleLbl="callout" presStyleIdx="4" presStyleCnt="5"/>
      <dgm:spPr/>
    </dgm:pt>
    <dgm:pt modelId="{5DBE497A-9AD5-49B4-A8C8-428EA15E40DF}" type="pres">
      <dgm:prSet presAssocID="{AE950D22-C773-47CD-9E13-F7BE97B00B62}" presName="vertSpace2b" presStyleCnt="0"/>
      <dgm:spPr/>
    </dgm:pt>
  </dgm:ptLst>
  <dgm:cxnLst>
    <dgm:cxn modelId="{7EA66B05-9169-44F2-B389-4155BD3221E1}" type="presOf" srcId="{6E5DFCC3-F1C9-47AD-A257-F565AFAC6B28}" destId="{E8E5B1DF-F0F1-44A0-8543-289263104E92}" srcOrd="0" destOrd="0" presId="urn:twistly/officeart/layout/LinedListWideRoot"/>
    <dgm:cxn modelId="{8F6B4C0F-18A8-4590-B4BC-3F4E3EDE3C64}" type="presOf" srcId="{E1C1302C-53A2-4EAB-8C86-7DCEFE11099D}" destId="{09803DE3-D561-43AB-9DBC-7A104C367DC6}" srcOrd="0" destOrd="0" presId="urn:twistly/officeart/layout/LinedListWideRoot"/>
    <dgm:cxn modelId="{AFF5C936-38D0-4E99-8127-E249A57E2D49}" srcId="{9CBB89C9-5FC9-4532-ADC3-29ADF11C0969}" destId="{6E5DFCC3-F1C9-47AD-A257-F565AFAC6B28}" srcOrd="2" destOrd="0" parTransId="{EC6A2DA0-3935-4F4C-96E7-44906A851CBB}" sibTransId="{A7164D80-B153-4214-86F5-F1A437B5D650}"/>
    <dgm:cxn modelId="{C7172241-9FC6-4513-91EA-98DF6A582F98}" type="presOf" srcId="{5C2A3FAA-A0B0-4B3E-8EB3-F10E5B466B82}" destId="{1B68A822-F705-4A85-8159-5B5158A3DD8B}" srcOrd="0" destOrd="0" presId="urn:twistly/officeart/layout/LinedListWideRoot"/>
    <dgm:cxn modelId="{000BAA4B-21B4-465E-8461-CDDD48531F90}" srcId="{9CBB89C9-5FC9-4532-ADC3-29ADF11C0969}" destId="{AE950D22-C773-47CD-9E13-F7BE97B00B62}" srcOrd="4" destOrd="0" parTransId="{A713D3C2-9AB5-42C2-9160-C3F08E6D473C}" sibTransId="{98AE1382-3775-4AD9-81A1-849F67C5C443}"/>
    <dgm:cxn modelId="{9ABBCB6B-7876-4FF7-B32B-FA237B0DAA6F}" srcId="{5C2A3FAA-A0B0-4B3E-8EB3-F10E5B466B82}" destId="{9CBB89C9-5FC9-4532-ADC3-29ADF11C0969}" srcOrd="0" destOrd="0" parTransId="{2EF718D0-4FD9-4CB0-A9CB-B376BD0EC0D7}" sibTransId="{F570A7B8-EB13-4CC9-A629-326C09A42073}"/>
    <dgm:cxn modelId="{24C4FD6D-5A4F-4A05-83A7-8598C9AE7168}" srcId="{9CBB89C9-5FC9-4532-ADC3-29ADF11C0969}" destId="{E1C1302C-53A2-4EAB-8C86-7DCEFE11099D}" srcOrd="1" destOrd="0" parTransId="{3384DB10-EA41-4573-B711-67649ECCCED1}" sibTransId="{DB560199-4BE5-4C22-85CF-5481F2744D6C}"/>
    <dgm:cxn modelId="{FA246753-8FED-4042-AFDF-806D6772B34F}" type="presOf" srcId="{9305FF8A-76B8-48E6-A6DD-FBC119702346}" destId="{EEF79602-EB6C-498D-8B27-13D8EC5567A2}" srcOrd="0" destOrd="0" presId="urn:twistly/officeart/layout/LinedListWideRoot"/>
    <dgm:cxn modelId="{CE037D7C-1866-40DF-A7A9-042FCBDB644B}" type="presOf" srcId="{AE950D22-C773-47CD-9E13-F7BE97B00B62}" destId="{F59BC3F3-9C2D-42DB-902D-ACB41FB13DD6}" srcOrd="0" destOrd="0" presId="urn:twistly/officeart/layout/LinedListWideRoot"/>
    <dgm:cxn modelId="{54F02086-58EC-4C9E-896E-D542AB59BD98}" type="presOf" srcId="{9CBB89C9-5FC9-4532-ADC3-29ADF11C0969}" destId="{84766747-85CD-49AE-85F3-D62C61F67032}" srcOrd="0" destOrd="0" presId="urn:twistly/officeart/layout/LinedListWideRoot"/>
    <dgm:cxn modelId="{CB44F693-175E-4AB0-B824-16AE3301D02C}" srcId="{9CBB89C9-5FC9-4532-ADC3-29ADF11C0969}" destId="{9305FF8A-76B8-48E6-A6DD-FBC119702346}" srcOrd="3" destOrd="0" parTransId="{36BEEA53-3C15-4F8A-94FD-71441CB2CACC}" sibTransId="{C4228153-9937-4793-B02D-3C8E075C0FBA}"/>
    <dgm:cxn modelId="{8C567A9F-F422-4EDB-8E7E-1C447FEF92AE}" type="presOf" srcId="{ADE478E9-19EE-4B87-AE73-DCEBAC10C903}" destId="{4A83B535-87C0-43BE-9FC7-27E18F9D08AF}" srcOrd="0" destOrd="0" presId="urn:twistly/officeart/layout/LinedListWideRoot"/>
    <dgm:cxn modelId="{7341DCA0-3D0E-4ED3-AC78-66CB3BADF8EE}" srcId="{9CBB89C9-5FC9-4532-ADC3-29ADF11C0969}" destId="{ADE478E9-19EE-4B87-AE73-DCEBAC10C903}" srcOrd="0" destOrd="0" parTransId="{EC212CF2-A1EB-4EA0-89C1-5E132C9CEA02}" sibTransId="{0C57D173-AAEF-4F1B-B665-B8F3EF80DF9C}"/>
    <dgm:cxn modelId="{A27D35C2-3894-41DF-B0E3-140B5535BC35}" type="presParOf" srcId="{1B68A822-F705-4A85-8159-5B5158A3DD8B}" destId="{08122319-543A-450F-934A-B3716EA1E338}" srcOrd="0" destOrd="0" presId="urn:twistly/officeart/layout/LinedListWideRoot"/>
    <dgm:cxn modelId="{3C4B2930-89F3-426E-BE15-CA09DFEE68ED}" type="presParOf" srcId="{1B68A822-F705-4A85-8159-5B5158A3DD8B}" destId="{53B45B5E-2711-43A3-80D3-89E7C41FD4FC}" srcOrd="1" destOrd="0" presId="urn:twistly/officeart/layout/LinedListWideRoot"/>
    <dgm:cxn modelId="{4D8FAD29-9149-4E0D-998D-16CAB571D7BE}" type="presParOf" srcId="{53B45B5E-2711-43A3-80D3-89E7C41FD4FC}" destId="{84766747-85CD-49AE-85F3-D62C61F67032}" srcOrd="0" destOrd="0" presId="urn:twistly/officeart/layout/LinedListWideRoot"/>
    <dgm:cxn modelId="{4AB52D71-4AC4-4B78-B17F-85E6DEA4F7EC}" type="presParOf" srcId="{53B45B5E-2711-43A3-80D3-89E7C41FD4FC}" destId="{07EEFB6C-3A0A-4BFD-8A7A-28EB6E594779}" srcOrd="1" destOrd="0" presId="urn:twistly/officeart/layout/LinedListWideRoot"/>
    <dgm:cxn modelId="{D4330C43-8001-44E6-826B-1A25227EB9A7}" type="presParOf" srcId="{07EEFB6C-3A0A-4BFD-8A7A-28EB6E594779}" destId="{2317F320-E83A-45D5-91AA-DC472305CCFC}" srcOrd="0" destOrd="0" presId="urn:twistly/officeart/layout/LinedListWideRoot"/>
    <dgm:cxn modelId="{AC144A66-25B4-4C21-BA7D-50548660C80F}" type="presParOf" srcId="{07EEFB6C-3A0A-4BFD-8A7A-28EB6E594779}" destId="{C6DE4C21-109E-4978-8D9B-B87F20986142}" srcOrd="1" destOrd="0" presId="urn:twistly/officeart/layout/LinedListWideRoot"/>
    <dgm:cxn modelId="{24F4EF4A-AC43-4480-BE26-D8DE9CF078B2}" type="presParOf" srcId="{C6DE4C21-109E-4978-8D9B-B87F20986142}" destId="{88E83E5A-502C-4BF9-B0C0-E8BE15CF211F}" srcOrd="0" destOrd="0" presId="urn:twistly/officeart/layout/LinedListWideRoot"/>
    <dgm:cxn modelId="{D1610FD6-6B0B-400C-90CE-DA2F71BBCC4B}" type="presParOf" srcId="{C6DE4C21-109E-4978-8D9B-B87F20986142}" destId="{4A83B535-87C0-43BE-9FC7-27E18F9D08AF}" srcOrd="1" destOrd="0" presId="urn:twistly/officeart/layout/LinedListWideRoot"/>
    <dgm:cxn modelId="{E802C7FB-86AE-4ECC-B8C8-F1D1F2440CD6}" type="presParOf" srcId="{C6DE4C21-109E-4978-8D9B-B87F20986142}" destId="{9DE0D217-0BED-416D-9B5A-6443E97DE603}" srcOrd="2" destOrd="0" presId="urn:twistly/officeart/layout/LinedListWideRoot"/>
    <dgm:cxn modelId="{A30EDDB9-8096-4CD8-80A7-2F7E10533756}" type="presParOf" srcId="{07EEFB6C-3A0A-4BFD-8A7A-28EB6E594779}" destId="{C5AE1A87-297B-42B6-91F7-C69AC6C5B10F}" srcOrd="2" destOrd="0" presId="urn:twistly/officeart/layout/LinedListWideRoot"/>
    <dgm:cxn modelId="{A0110C75-C29B-43B2-B400-316063B510CC}" type="presParOf" srcId="{07EEFB6C-3A0A-4BFD-8A7A-28EB6E594779}" destId="{3B1CEE4C-BF14-4C82-86D9-83912CAB482F}" srcOrd="3" destOrd="0" presId="urn:twistly/officeart/layout/LinedListWideRoot"/>
    <dgm:cxn modelId="{745D9189-F911-4763-85E9-039AC46D7FF1}" type="presParOf" srcId="{07EEFB6C-3A0A-4BFD-8A7A-28EB6E594779}" destId="{FD60B464-886F-4D21-8803-6EC0745E1758}" srcOrd="4" destOrd="0" presId="urn:twistly/officeart/layout/LinedListWideRoot"/>
    <dgm:cxn modelId="{F8319DBD-73C6-4D7F-9473-AFEE4C791671}" type="presParOf" srcId="{FD60B464-886F-4D21-8803-6EC0745E1758}" destId="{7128EC6D-7232-442A-9E5F-74ADBD4271A7}" srcOrd="0" destOrd="0" presId="urn:twistly/officeart/layout/LinedListWideRoot"/>
    <dgm:cxn modelId="{CDF38261-1108-459C-AFDA-91D3AFE52FBC}" type="presParOf" srcId="{FD60B464-886F-4D21-8803-6EC0745E1758}" destId="{09803DE3-D561-43AB-9DBC-7A104C367DC6}" srcOrd="1" destOrd="0" presId="urn:twistly/officeart/layout/LinedListWideRoot"/>
    <dgm:cxn modelId="{DC25A8D4-C35B-49E3-B696-9EAA17B99F7E}" type="presParOf" srcId="{FD60B464-886F-4D21-8803-6EC0745E1758}" destId="{5D6E5C6F-0509-4BB9-8BE0-88FE4552D550}" srcOrd="2" destOrd="0" presId="urn:twistly/officeart/layout/LinedListWideRoot"/>
    <dgm:cxn modelId="{F0CD078A-3545-452B-8984-A53E6FDBFAC3}" type="presParOf" srcId="{07EEFB6C-3A0A-4BFD-8A7A-28EB6E594779}" destId="{3671FAD8-DDB0-4345-9884-F44772573C82}" srcOrd="5" destOrd="0" presId="urn:twistly/officeart/layout/LinedListWideRoot"/>
    <dgm:cxn modelId="{75B69BD9-BF4E-4690-9BDE-F6D83F3448EC}" type="presParOf" srcId="{07EEFB6C-3A0A-4BFD-8A7A-28EB6E594779}" destId="{6A91F223-23A2-4FDB-846D-23E30B2EB09D}" srcOrd="6" destOrd="0" presId="urn:twistly/officeart/layout/LinedListWideRoot"/>
    <dgm:cxn modelId="{B57A5B50-0DF4-4A14-B12B-74105D366F90}" type="presParOf" srcId="{07EEFB6C-3A0A-4BFD-8A7A-28EB6E594779}" destId="{ADD44C9B-ABE8-410A-919A-FFCA388A6F27}" srcOrd="7" destOrd="0" presId="urn:twistly/officeart/layout/LinedListWideRoot"/>
    <dgm:cxn modelId="{A9AFC372-7E3F-4CCF-B5D2-CFBE806DB2FB}" type="presParOf" srcId="{ADD44C9B-ABE8-410A-919A-FFCA388A6F27}" destId="{31EEA062-1863-452B-8ADB-FE0F19286D95}" srcOrd="0" destOrd="0" presId="urn:twistly/officeart/layout/LinedListWideRoot"/>
    <dgm:cxn modelId="{7CAAC63C-5060-45BA-AE0B-6514818F3518}" type="presParOf" srcId="{ADD44C9B-ABE8-410A-919A-FFCA388A6F27}" destId="{E8E5B1DF-F0F1-44A0-8543-289263104E92}" srcOrd="1" destOrd="0" presId="urn:twistly/officeart/layout/LinedListWideRoot"/>
    <dgm:cxn modelId="{40FCCC11-F010-456C-A53F-585E528B8F0D}" type="presParOf" srcId="{ADD44C9B-ABE8-410A-919A-FFCA388A6F27}" destId="{4EA973FA-4AD6-4830-A1E6-F9FC6FDD10F1}" srcOrd="2" destOrd="0" presId="urn:twistly/officeart/layout/LinedListWideRoot"/>
    <dgm:cxn modelId="{23B76F46-F387-4019-AB76-DE5B7FF2838F}" type="presParOf" srcId="{07EEFB6C-3A0A-4BFD-8A7A-28EB6E594779}" destId="{85C1B590-6A86-4C2C-8F96-3058EF74E146}" srcOrd="8" destOrd="0" presId="urn:twistly/officeart/layout/LinedListWideRoot"/>
    <dgm:cxn modelId="{C8D2768A-E6FE-42EC-BE65-41C854AF8C61}" type="presParOf" srcId="{07EEFB6C-3A0A-4BFD-8A7A-28EB6E594779}" destId="{72276BA0-76B1-4757-B5C1-483C0B4A9DBF}" srcOrd="9" destOrd="0" presId="urn:twistly/officeart/layout/LinedListWideRoot"/>
    <dgm:cxn modelId="{A55B68DC-495A-42DE-93EA-A96E98ED87AB}" type="presParOf" srcId="{07EEFB6C-3A0A-4BFD-8A7A-28EB6E594779}" destId="{45415E34-1CCC-4840-8541-FE72CF5388A7}" srcOrd="10" destOrd="0" presId="urn:twistly/officeart/layout/LinedListWideRoot"/>
    <dgm:cxn modelId="{B7D1738F-B1F3-4D15-A348-E29BA22E9E87}" type="presParOf" srcId="{45415E34-1CCC-4840-8541-FE72CF5388A7}" destId="{8C6A4B98-5B16-4A8F-9903-BE1694E80C92}" srcOrd="0" destOrd="0" presId="urn:twistly/officeart/layout/LinedListWideRoot"/>
    <dgm:cxn modelId="{A90F3FEB-2D23-4093-B90B-0C2531E7DE9B}" type="presParOf" srcId="{45415E34-1CCC-4840-8541-FE72CF5388A7}" destId="{EEF79602-EB6C-498D-8B27-13D8EC5567A2}" srcOrd="1" destOrd="0" presId="urn:twistly/officeart/layout/LinedListWideRoot"/>
    <dgm:cxn modelId="{050C19AB-0F44-4AC1-BDF1-8033026FC837}" type="presParOf" srcId="{45415E34-1CCC-4840-8541-FE72CF5388A7}" destId="{A0AA4215-E34F-4B53-99AC-AB4AA2429D49}" srcOrd="2" destOrd="0" presId="urn:twistly/officeart/layout/LinedListWideRoot"/>
    <dgm:cxn modelId="{52C48A3F-EB9A-4658-BB83-4387899799E3}" type="presParOf" srcId="{07EEFB6C-3A0A-4BFD-8A7A-28EB6E594779}" destId="{F4480F4B-94CB-4208-A43E-59AEE13FE5DC}" srcOrd="11" destOrd="0" presId="urn:twistly/officeart/layout/LinedListWideRoot"/>
    <dgm:cxn modelId="{2E368E63-7934-4B47-A5FB-9CFCD6D0101A}" type="presParOf" srcId="{07EEFB6C-3A0A-4BFD-8A7A-28EB6E594779}" destId="{9134363A-876D-4D4D-8B50-AB368765CFF0}" srcOrd="12" destOrd="0" presId="urn:twistly/officeart/layout/LinedListWideRoot"/>
    <dgm:cxn modelId="{6E841D22-4D67-4FF0-9B6E-71178C891B14}" type="presParOf" srcId="{07EEFB6C-3A0A-4BFD-8A7A-28EB6E594779}" destId="{306B7A3A-C78B-4115-BB6B-FF48AFAA48E2}" srcOrd="13" destOrd="0" presId="urn:twistly/officeart/layout/LinedListWideRoot"/>
    <dgm:cxn modelId="{94167E72-A288-47CF-ADB5-CECE4FD91C19}" type="presParOf" srcId="{306B7A3A-C78B-4115-BB6B-FF48AFAA48E2}" destId="{738432D7-14B5-454F-9C2A-6C9AC05D2259}" srcOrd="0" destOrd="0" presId="urn:twistly/officeart/layout/LinedListWideRoot"/>
    <dgm:cxn modelId="{4EC2323A-4835-4B70-8E66-55A470A32DF7}" type="presParOf" srcId="{306B7A3A-C78B-4115-BB6B-FF48AFAA48E2}" destId="{F59BC3F3-9C2D-42DB-902D-ACB41FB13DD6}" srcOrd="1" destOrd="0" presId="urn:twistly/officeart/layout/LinedListWideRoot"/>
    <dgm:cxn modelId="{2271AA9A-1568-4E7C-A9BC-2599C3308B1E}" type="presParOf" srcId="{306B7A3A-C78B-4115-BB6B-FF48AFAA48E2}" destId="{30F53BC8-4E53-4758-A201-A302B0731EA7}" srcOrd="2" destOrd="0" presId="urn:twistly/officeart/layout/LinedListWideRoot"/>
    <dgm:cxn modelId="{01AF1489-A9F3-406A-9862-662688D312A2}" type="presParOf" srcId="{07EEFB6C-3A0A-4BFD-8A7A-28EB6E594779}" destId="{EB941DE6-9CC9-4732-A4FD-1306876FC6AC}" srcOrd="14" destOrd="0" presId="urn:twistly/officeart/layout/LinedListWideRoot"/>
    <dgm:cxn modelId="{24FA6BD5-A4E1-4A2B-B7BE-84A0D2DDE376}" type="presParOf" srcId="{07EEFB6C-3A0A-4BFD-8A7A-28EB6E594779}" destId="{5DBE497A-9AD5-49B4-A8C8-428EA15E40DF}" srcOrd="15" destOrd="0" presId="urn:twistly/officeart/layout/LinedListWideRoo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188722B-A22D-4F90-851F-5057ED3CC3DC}" type="doc">
      <dgm:prSet loTypeId="urn:microsoft.com/office/officeart/2005/8/layout/orgChart1" qsTypeId="urn:microsoft.com/office/officeart/2005/8/quickstyle/simple1" csTypeId="urn:microsoft.com/office/officeart/2005/8/colors/accent1_2"/>
      <dgm:spPr/>
      <dgm:t>
        <a:bodyPr/>
        <a:lstStyle/>
        <a:p>
          <a:endParaRPr/>
        </a:p>
      </dgm:t>
    </dgm:pt>
    <dgm:pt modelId="{6BF67519-D652-445D-BA39-E2CEDC9AD993}" type="parTrans" cxnId="{6CB8E87F-2155-4C94-8ACF-C30B49CA3C39}">
      <dgm:prSet/>
      <dgm:spPr/>
      <dgm:t>
        <a:bodyPr/>
        <a:lstStyle/>
        <a:p>
          <a:endParaRPr/>
        </a:p>
      </dgm:t>
    </dgm:pt>
    <dgm:pt modelId="{D43C9A9E-4986-4A09-B243-F8CC8F9978CE}">
      <dgm:prSet phldrT="[Text]" custT="1"/>
      <dgm:spPr>
        <a:ln>
          <a:noFill/>
        </a:ln>
      </dgm:spPr>
      <dgm:t>
        <a:bodyPr rtlCol="0"/>
        <a:lstStyle/>
        <a:p>
          <a:r>
            <a:rPr lang="en-US" sz="1600" dirty="0">
              <a:solidFill>
                <a:schemeClr val="lt1"/>
              </a:solidFill>
              <a:latin typeface="+mj-lt"/>
            </a:rPr>
            <a:t>Lead Flow</a:t>
          </a:r>
        </a:p>
      </dgm:t>
    </dgm:pt>
    <dgm:pt modelId="{CD19721C-EC29-472E-ADB8-E484120A1658}" type="sibTrans" cxnId="{6CB8E87F-2155-4C94-8ACF-C30B49CA3C39}">
      <dgm:prSet/>
      <dgm:spPr/>
      <dgm:t>
        <a:bodyPr/>
        <a:lstStyle/>
        <a:p>
          <a:endParaRPr/>
        </a:p>
      </dgm:t>
    </dgm:pt>
    <dgm:pt modelId="{99137E34-5A21-4648-8B4B-821C0AB4279B}" type="parTrans" cxnId="{2C8E0055-0BDF-4C8D-ABD2-4ACBD11F75B6}">
      <dgm:prSet/>
      <dgm:spPr/>
      <dgm:t>
        <a:bodyPr/>
        <a:lstStyle/>
        <a:p>
          <a:endParaRPr/>
        </a:p>
      </dgm:t>
    </dgm:pt>
    <dgm:pt modelId="{547DF870-682C-4403-9CA2-42E220BE9989}">
      <dgm:prSet phldrT="[Text]" custT="1"/>
      <dgm:spPr>
        <a:solidFill>
          <a:schemeClr val="accent2"/>
        </a:solidFill>
        <a:ln>
          <a:noFill/>
        </a:ln>
      </dgm:spPr>
      <dgm:t>
        <a:bodyPr rtlCol="0"/>
        <a:lstStyle/>
        <a:p>
          <a:r>
            <a:rPr lang="en-US" sz="1600" dirty="0">
              <a:solidFill>
                <a:schemeClr val="lt1"/>
              </a:solidFill>
              <a:latin typeface="+mj-lt"/>
            </a:rPr>
            <a:t>Marketing Qualified</a:t>
          </a:r>
        </a:p>
      </dgm:t>
    </dgm:pt>
    <dgm:pt modelId="{685BE80F-A536-4358-81CE-EDD8DA7342C4}" type="sibTrans" cxnId="{2C8E0055-0BDF-4C8D-ABD2-4ACBD11F75B6}">
      <dgm:prSet/>
      <dgm:spPr/>
      <dgm:t>
        <a:bodyPr/>
        <a:lstStyle/>
        <a:p>
          <a:endParaRPr/>
        </a:p>
      </dgm:t>
    </dgm:pt>
    <dgm:pt modelId="{5F70C226-380E-44DE-A523-64BB539D7804}" type="parTrans" cxnId="{CB39870F-4FD7-4578-9851-5A80D50FF74B}">
      <dgm:prSet/>
      <dgm:spPr/>
      <dgm:t>
        <a:bodyPr/>
        <a:lstStyle/>
        <a:p>
          <a:endParaRPr/>
        </a:p>
      </dgm:t>
    </dgm:pt>
    <dgm:pt modelId="{E90FEA10-DC6E-45B5-919B-29E9F96D7C8D}">
      <dgm:prSet phldrT="[Text]" custT="1"/>
      <dgm:spPr>
        <a:solidFill>
          <a:schemeClr val="accent2"/>
        </a:solidFill>
        <a:ln>
          <a:noFill/>
        </a:ln>
      </dgm:spPr>
      <dgm:t>
        <a:bodyPr rtlCol="0"/>
        <a:lstStyle/>
        <a:p>
          <a:r>
            <a:rPr lang="en-US" sz="1600" dirty="0">
              <a:solidFill>
                <a:schemeClr val="lt1"/>
              </a:solidFill>
              <a:latin typeface="+mj-lt"/>
            </a:rPr>
            <a:t>Sales Qualified</a:t>
          </a:r>
        </a:p>
      </dgm:t>
    </dgm:pt>
    <dgm:pt modelId="{964F90C5-F6E2-452A-A01E-52AAB9916F07}" type="sibTrans" cxnId="{CB39870F-4FD7-4578-9851-5A80D50FF74B}">
      <dgm:prSet/>
      <dgm:spPr/>
      <dgm:t>
        <a:bodyPr/>
        <a:lstStyle/>
        <a:p>
          <a:endParaRPr/>
        </a:p>
      </dgm:t>
    </dgm:pt>
    <dgm:pt modelId="{DC65D0E9-68FF-4532-A8AD-6B22EA235314}" type="pres">
      <dgm:prSet presAssocID="{2188722B-A22D-4F90-851F-5057ED3CC3DC}" presName="hierChild1" presStyleCnt="0">
        <dgm:presLayoutVars>
          <dgm:orgChart val="1"/>
          <dgm:chPref val="1"/>
          <dgm:dir/>
          <dgm:animOne val="branch"/>
          <dgm:animLvl val="lvl"/>
          <dgm:resizeHandles/>
        </dgm:presLayoutVars>
      </dgm:prSet>
      <dgm:spPr/>
    </dgm:pt>
    <dgm:pt modelId="{69355DD2-C41E-4656-AA16-C1F5097CD0FA}" type="pres">
      <dgm:prSet presAssocID="{D43C9A9E-4986-4A09-B243-F8CC8F9978CE}" presName="hierRoot1" presStyleCnt="0">
        <dgm:presLayoutVars>
          <dgm:hierBranch val="init"/>
        </dgm:presLayoutVars>
      </dgm:prSet>
      <dgm:spPr/>
    </dgm:pt>
    <dgm:pt modelId="{B263850F-BFCA-45A2-9EF8-46D0C61B2AC7}" type="pres">
      <dgm:prSet presAssocID="{D43C9A9E-4986-4A09-B243-F8CC8F9978CE}" presName="rootComposite1" presStyleCnt="0"/>
      <dgm:spPr/>
    </dgm:pt>
    <dgm:pt modelId="{266CEC7F-2E94-4788-95CD-928ED7D8E98C}" type="pres">
      <dgm:prSet presAssocID="{D43C9A9E-4986-4A09-B243-F8CC8F9978CE}" presName="rootText1" presStyleLbl="node0" presStyleIdx="0" presStyleCnt="1">
        <dgm:presLayoutVars>
          <dgm:chPref val="3"/>
        </dgm:presLayoutVars>
      </dgm:prSet>
      <dgm:spPr/>
    </dgm:pt>
    <dgm:pt modelId="{3F3CACEC-8478-4891-8C63-3F53859D834C}" type="pres">
      <dgm:prSet presAssocID="{D43C9A9E-4986-4A09-B243-F8CC8F9978CE}" presName="rootConnector1" presStyleLbl="node1" presStyleIdx="0" presStyleCnt="0"/>
      <dgm:spPr/>
    </dgm:pt>
    <dgm:pt modelId="{243A5896-6F9C-4690-B1FA-5BD8C238EF01}" type="pres">
      <dgm:prSet presAssocID="{D43C9A9E-4986-4A09-B243-F8CC8F9978CE}" presName="hierChild2" presStyleCnt="0"/>
      <dgm:spPr/>
    </dgm:pt>
    <dgm:pt modelId="{F946830C-48D6-4702-8887-DBD8923D229E}" type="pres">
      <dgm:prSet presAssocID="{99137E34-5A21-4648-8B4B-821C0AB4279B}" presName="Name37" presStyleLbl="parChTrans1D2" presStyleIdx="0" presStyleCnt="2"/>
      <dgm:spPr/>
    </dgm:pt>
    <dgm:pt modelId="{6E3E4006-40FA-47A5-9DAB-1DB8726B0834}" type="pres">
      <dgm:prSet presAssocID="{547DF870-682C-4403-9CA2-42E220BE9989}" presName="hierRoot2" presStyleCnt="0">
        <dgm:presLayoutVars>
          <dgm:hierBranch val="init"/>
        </dgm:presLayoutVars>
      </dgm:prSet>
      <dgm:spPr/>
    </dgm:pt>
    <dgm:pt modelId="{56BF2DB7-E58C-433C-9B74-B4842C329E43}" type="pres">
      <dgm:prSet presAssocID="{547DF870-682C-4403-9CA2-42E220BE9989}" presName="rootComposite" presStyleCnt="0"/>
      <dgm:spPr/>
    </dgm:pt>
    <dgm:pt modelId="{A952B791-CE2B-4DCB-BAE6-F0089CF8A287}" type="pres">
      <dgm:prSet presAssocID="{547DF870-682C-4403-9CA2-42E220BE9989}" presName="rootText" presStyleLbl="node2" presStyleIdx="0" presStyleCnt="2">
        <dgm:presLayoutVars>
          <dgm:chPref val="3"/>
        </dgm:presLayoutVars>
      </dgm:prSet>
      <dgm:spPr/>
    </dgm:pt>
    <dgm:pt modelId="{AD43B09E-227E-4ED9-8E12-BB9A5DB3D9FE}" type="pres">
      <dgm:prSet presAssocID="{547DF870-682C-4403-9CA2-42E220BE9989}" presName="rootConnector" presStyleLbl="node2" presStyleIdx="0" presStyleCnt="2"/>
      <dgm:spPr/>
    </dgm:pt>
    <dgm:pt modelId="{9F5E85A1-21DD-4609-BE55-BCD082FCF5B3}" type="pres">
      <dgm:prSet presAssocID="{547DF870-682C-4403-9CA2-42E220BE9989}" presName="hierChild4" presStyleCnt="0"/>
      <dgm:spPr/>
    </dgm:pt>
    <dgm:pt modelId="{13CA274B-A265-4FB2-96BB-671562888EC7}" type="pres">
      <dgm:prSet presAssocID="{547DF870-682C-4403-9CA2-42E220BE9989}" presName="hierChild5" presStyleCnt="0"/>
      <dgm:spPr/>
    </dgm:pt>
    <dgm:pt modelId="{A5D147D0-7ABB-4CC6-B4E8-3A9AEEEB8BD2}" type="pres">
      <dgm:prSet presAssocID="{5F70C226-380E-44DE-A523-64BB539D7804}" presName="Name37" presStyleLbl="parChTrans1D2" presStyleIdx="1" presStyleCnt="2"/>
      <dgm:spPr/>
    </dgm:pt>
    <dgm:pt modelId="{DE188A93-2C67-4D10-920D-81A421BAE32A}" type="pres">
      <dgm:prSet presAssocID="{E90FEA10-DC6E-45B5-919B-29E9F96D7C8D}" presName="hierRoot2" presStyleCnt="0">
        <dgm:presLayoutVars>
          <dgm:hierBranch val="init"/>
        </dgm:presLayoutVars>
      </dgm:prSet>
      <dgm:spPr/>
    </dgm:pt>
    <dgm:pt modelId="{B423FA28-AD83-4474-9201-89F3B9446CD6}" type="pres">
      <dgm:prSet presAssocID="{E90FEA10-DC6E-45B5-919B-29E9F96D7C8D}" presName="rootComposite" presStyleCnt="0"/>
      <dgm:spPr/>
    </dgm:pt>
    <dgm:pt modelId="{FCDEFE20-F5FD-4235-8CC9-9C35899B5B15}" type="pres">
      <dgm:prSet presAssocID="{E90FEA10-DC6E-45B5-919B-29E9F96D7C8D}" presName="rootText" presStyleLbl="node2" presStyleIdx="1" presStyleCnt="2">
        <dgm:presLayoutVars>
          <dgm:chPref val="3"/>
        </dgm:presLayoutVars>
      </dgm:prSet>
      <dgm:spPr/>
    </dgm:pt>
    <dgm:pt modelId="{951C10EC-8E6A-4DAB-B172-26B6C953FF03}" type="pres">
      <dgm:prSet presAssocID="{E90FEA10-DC6E-45B5-919B-29E9F96D7C8D}" presName="rootConnector" presStyleLbl="node2" presStyleIdx="1" presStyleCnt="2"/>
      <dgm:spPr/>
    </dgm:pt>
    <dgm:pt modelId="{4428D4FD-7B6A-4020-BE47-A635547A06FA}" type="pres">
      <dgm:prSet presAssocID="{E90FEA10-DC6E-45B5-919B-29E9F96D7C8D}" presName="hierChild4" presStyleCnt="0"/>
      <dgm:spPr/>
    </dgm:pt>
    <dgm:pt modelId="{FB2BC18A-2EEA-4FCC-9A73-011D177FA236}" type="pres">
      <dgm:prSet presAssocID="{E90FEA10-DC6E-45B5-919B-29E9F96D7C8D}" presName="hierChild5" presStyleCnt="0"/>
      <dgm:spPr/>
    </dgm:pt>
    <dgm:pt modelId="{554D5917-CBD4-45E1-8B51-CD5F717D5413}" type="pres">
      <dgm:prSet presAssocID="{D43C9A9E-4986-4A09-B243-F8CC8F9978CE}" presName="hierChild3" presStyleCnt="0"/>
      <dgm:spPr/>
    </dgm:pt>
  </dgm:ptLst>
  <dgm:cxnLst>
    <dgm:cxn modelId="{CB39870F-4FD7-4578-9851-5A80D50FF74B}" srcId="{D43C9A9E-4986-4A09-B243-F8CC8F9978CE}" destId="{E90FEA10-DC6E-45B5-919B-29E9F96D7C8D}" srcOrd="1" destOrd="0" parTransId="{5F70C226-380E-44DE-A523-64BB539D7804}" sibTransId="{964F90C5-F6E2-452A-A01E-52AAB9916F07}"/>
    <dgm:cxn modelId="{D37A092D-FE9D-46AE-9871-2E12E2475D27}" type="presOf" srcId="{5F70C226-380E-44DE-A523-64BB539D7804}" destId="{A5D147D0-7ABB-4CC6-B4E8-3A9AEEEB8BD2}" srcOrd="0" destOrd="0" presId="urn:microsoft.com/office/officeart/2005/8/layout/orgChart1"/>
    <dgm:cxn modelId="{3DD96B66-7690-40AA-BBAE-077A1500FEF5}" type="presOf" srcId="{D43C9A9E-4986-4A09-B243-F8CC8F9978CE}" destId="{266CEC7F-2E94-4788-95CD-928ED7D8E98C}" srcOrd="0" destOrd="0" presId="urn:microsoft.com/office/officeart/2005/8/layout/orgChart1"/>
    <dgm:cxn modelId="{37142C51-7CDF-41D4-8376-95F701AFCF77}" type="presOf" srcId="{E90FEA10-DC6E-45B5-919B-29E9F96D7C8D}" destId="{FCDEFE20-F5FD-4235-8CC9-9C35899B5B15}" srcOrd="0" destOrd="0" presId="urn:microsoft.com/office/officeart/2005/8/layout/orgChart1"/>
    <dgm:cxn modelId="{2C8E0055-0BDF-4C8D-ABD2-4ACBD11F75B6}" srcId="{D43C9A9E-4986-4A09-B243-F8CC8F9978CE}" destId="{547DF870-682C-4403-9CA2-42E220BE9989}" srcOrd="0" destOrd="0" parTransId="{99137E34-5A21-4648-8B4B-821C0AB4279B}" sibTransId="{685BE80F-A536-4358-81CE-EDD8DA7342C4}"/>
    <dgm:cxn modelId="{584A2F75-AAB6-4CD3-9D91-F6EFEF0D2688}" type="presOf" srcId="{547DF870-682C-4403-9CA2-42E220BE9989}" destId="{A952B791-CE2B-4DCB-BAE6-F0089CF8A287}" srcOrd="0" destOrd="0" presId="urn:microsoft.com/office/officeart/2005/8/layout/orgChart1"/>
    <dgm:cxn modelId="{189AD17F-B4DD-4FA3-A387-CFF854D4CC69}" type="presOf" srcId="{547DF870-682C-4403-9CA2-42E220BE9989}" destId="{AD43B09E-227E-4ED9-8E12-BB9A5DB3D9FE}" srcOrd="1" destOrd="0" presId="urn:microsoft.com/office/officeart/2005/8/layout/orgChart1"/>
    <dgm:cxn modelId="{6CB8E87F-2155-4C94-8ACF-C30B49CA3C39}" srcId="{2188722B-A22D-4F90-851F-5057ED3CC3DC}" destId="{D43C9A9E-4986-4A09-B243-F8CC8F9978CE}" srcOrd="0" destOrd="0" parTransId="{6BF67519-D652-445D-BA39-E2CEDC9AD993}" sibTransId="{CD19721C-EC29-472E-ADB8-E484120A1658}"/>
    <dgm:cxn modelId="{63E17D96-FB24-4D02-AFE5-43C8C9929E26}" type="presOf" srcId="{D43C9A9E-4986-4A09-B243-F8CC8F9978CE}" destId="{3F3CACEC-8478-4891-8C63-3F53859D834C}" srcOrd="1" destOrd="0" presId="urn:microsoft.com/office/officeart/2005/8/layout/orgChart1"/>
    <dgm:cxn modelId="{835A10A6-E578-4D44-8A0F-28FD9E58DD67}" type="presOf" srcId="{99137E34-5A21-4648-8B4B-821C0AB4279B}" destId="{F946830C-48D6-4702-8887-DBD8923D229E}" srcOrd="0" destOrd="0" presId="urn:microsoft.com/office/officeart/2005/8/layout/orgChart1"/>
    <dgm:cxn modelId="{AEB78ED2-D702-4D0F-B711-2D8B52703EEF}" type="presOf" srcId="{E90FEA10-DC6E-45B5-919B-29E9F96D7C8D}" destId="{951C10EC-8E6A-4DAB-B172-26B6C953FF03}" srcOrd="1" destOrd="0" presId="urn:microsoft.com/office/officeart/2005/8/layout/orgChart1"/>
    <dgm:cxn modelId="{97B835DF-D0DC-4D10-9873-7BC3AA92F35E}" type="presOf" srcId="{2188722B-A22D-4F90-851F-5057ED3CC3DC}" destId="{DC65D0E9-68FF-4532-A8AD-6B22EA235314}" srcOrd="0" destOrd="0" presId="urn:microsoft.com/office/officeart/2005/8/layout/orgChart1"/>
    <dgm:cxn modelId="{7B1642AC-929B-45F9-AF0B-D0D081E207FE}" type="presParOf" srcId="{DC65D0E9-68FF-4532-A8AD-6B22EA235314}" destId="{69355DD2-C41E-4656-AA16-C1F5097CD0FA}" srcOrd="0" destOrd="0" presId="urn:microsoft.com/office/officeart/2005/8/layout/orgChart1"/>
    <dgm:cxn modelId="{5451B1A5-5DCA-46EB-91D5-C673051B6A01}" type="presParOf" srcId="{69355DD2-C41E-4656-AA16-C1F5097CD0FA}" destId="{B263850F-BFCA-45A2-9EF8-46D0C61B2AC7}" srcOrd="0" destOrd="0" presId="urn:microsoft.com/office/officeart/2005/8/layout/orgChart1"/>
    <dgm:cxn modelId="{A3C08376-1CEE-4A99-A4ED-B6AB4A0E2AEE}" type="presParOf" srcId="{B263850F-BFCA-45A2-9EF8-46D0C61B2AC7}" destId="{266CEC7F-2E94-4788-95CD-928ED7D8E98C}" srcOrd="0" destOrd="0" presId="urn:microsoft.com/office/officeart/2005/8/layout/orgChart1"/>
    <dgm:cxn modelId="{E08ACE0C-3D9C-4364-A746-95A31814D0CC}" type="presParOf" srcId="{B263850F-BFCA-45A2-9EF8-46D0C61B2AC7}" destId="{3F3CACEC-8478-4891-8C63-3F53859D834C}" srcOrd="1" destOrd="0" presId="urn:microsoft.com/office/officeart/2005/8/layout/orgChart1"/>
    <dgm:cxn modelId="{5096BF29-80AA-403E-9FB8-C71DBE60EE3F}" type="presParOf" srcId="{69355DD2-C41E-4656-AA16-C1F5097CD0FA}" destId="{243A5896-6F9C-4690-B1FA-5BD8C238EF01}" srcOrd="1" destOrd="0" presId="urn:microsoft.com/office/officeart/2005/8/layout/orgChart1"/>
    <dgm:cxn modelId="{96866C4B-78BC-4630-97B7-D53E9BCEFDAD}" type="presParOf" srcId="{243A5896-6F9C-4690-B1FA-5BD8C238EF01}" destId="{F946830C-48D6-4702-8887-DBD8923D229E}" srcOrd="0" destOrd="0" presId="urn:microsoft.com/office/officeart/2005/8/layout/orgChart1"/>
    <dgm:cxn modelId="{60EFAE77-FFAB-47A6-9ABE-11C2230A7509}" type="presParOf" srcId="{243A5896-6F9C-4690-B1FA-5BD8C238EF01}" destId="{6E3E4006-40FA-47A5-9DAB-1DB8726B0834}" srcOrd="1" destOrd="0" presId="urn:microsoft.com/office/officeart/2005/8/layout/orgChart1"/>
    <dgm:cxn modelId="{E1A43E92-BC65-4D71-A9DE-F9DE2A185740}" type="presParOf" srcId="{6E3E4006-40FA-47A5-9DAB-1DB8726B0834}" destId="{56BF2DB7-E58C-433C-9B74-B4842C329E43}" srcOrd="0" destOrd="0" presId="urn:microsoft.com/office/officeart/2005/8/layout/orgChart1"/>
    <dgm:cxn modelId="{EC790DF7-D05F-45F8-B6C8-223124EE9114}" type="presParOf" srcId="{56BF2DB7-E58C-433C-9B74-B4842C329E43}" destId="{A952B791-CE2B-4DCB-BAE6-F0089CF8A287}" srcOrd="0" destOrd="0" presId="urn:microsoft.com/office/officeart/2005/8/layout/orgChart1"/>
    <dgm:cxn modelId="{4F79B153-7BAC-4EFF-8E64-CE0C40E2B808}" type="presParOf" srcId="{56BF2DB7-E58C-433C-9B74-B4842C329E43}" destId="{AD43B09E-227E-4ED9-8E12-BB9A5DB3D9FE}" srcOrd="1" destOrd="0" presId="urn:microsoft.com/office/officeart/2005/8/layout/orgChart1"/>
    <dgm:cxn modelId="{3A5F3F52-65C0-4439-A236-BE6572B8DE9B}" type="presParOf" srcId="{6E3E4006-40FA-47A5-9DAB-1DB8726B0834}" destId="{9F5E85A1-21DD-4609-BE55-BCD082FCF5B3}" srcOrd="1" destOrd="0" presId="urn:microsoft.com/office/officeart/2005/8/layout/orgChart1"/>
    <dgm:cxn modelId="{7867D33D-F12A-4379-A686-7BFABB16EEAD}" type="presParOf" srcId="{6E3E4006-40FA-47A5-9DAB-1DB8726B0834}" destId="{13CA274B-A265-4FB2-96BB-671562888EC7}" srcOrd="2" destOrd="0" presId="urn:microsoft.com/office/officeart/2005/8/layout/orgChart1"/>
    <dgm:cxn modelId="{EB64D49B-E859-4A4C-A621-6B194EFE5767}" type="presParOf" srcId="{243A5896-6F9C-4690-B1FA-5BD8C238EF01}" destId="{A5D147D0-7ABB-4CC6-B4E8-3A9AEEEB8BD2}" srcOrd="2" destOrd="0" presId="urn:microsoft.com/office/officeart/2005/8/layout/orgChart1"/>
    <dgm:cxn modelId="{E654D422-5EC5-4A74-B7BD-7ABCD5DF3FA0}" type="presParOf" srcId="{243A5896-6F9C-4690-B1FA-5BD8C238EF01}" destId="{DE188A93-2C67-4D10-920D-81A421BAE32A}" srcOrd="3" destOrd="0" presId="urn:microsoft.com/office/officeart/2005/8/layout/orgChart1"/>
    <dgm:cxn modelId="{75B02F6C-9A8D-45D4-B893-13686447A820}" type="presParOf" srcId="{DE188A93-2C67-4D10-920D-81A421BAE32A}" destId="{B423FA28-AD83-4474-9201-89F3B9446CD6}" srcOrd="0" destOrd="0" presId="urn:microsoft.com/office/officeart/2005/8/layout/orgChart1"/>
    <dgm:cxn modelId="{91C05BA8-8F7C-400B-89CB-2FEEC0C67507}" type="presParOf" srcId="{B423FA28-AD83-4474-9201-89F3B9446CD6}" destId="{FCDEFE20-F5FD-4235-8CC9-9C35899B5B15}" srcOrd="0" destOrd="0" presId="urn:microsoft.com/office/officeart/2005/8/layout/orgChart1"/>
    <dgm:cxn modelId="{0C196F61-98D6-41E9-AD59-E109C444A28E}" type="presParOf" srcId="{B423FA28-AD83-4474-9201-89F3B9446CD6}" destId="{951C10EC-8E6A-4DAB-B172-26B6C953FF03}" srcOrd="1" destOrd="0" presId="urn:microsoft.com/office/officeart/2005/8/layout/orgChart1"/>
    <dgm:cxn modelId="{C8ECAAFB-BB76-48D4-B4D2-9EF0CE39E9E6}" type="presParOf" srcId="{DE188A93-2C67-4D10-920D-81A421BAE32A}" destId="{4428D4FD-7B6A-4020-BE47-A635547A06FA}" srcOrd="1" destOrd="0" presId="urn:microsoft.com/office/officeart/2005/8/layout/orgChart1"/>
    <dgm:cxn modelId="{EBFCAC13-2F89-4988-812D-83BABFABD47E}" type="presParOf" srcId="{DE188A93-2C67-4D10-920D-81A421BAE32A}" destId="{FB2BC18A-2EEA-4FCC-9A73-011D177FA236}" srcOrd="2" destOrd="0" presId="urn:microsoft.com/office/officeart/2005/8/layout/orgChart1"/>
    <dgm:cxn modelId="{EBD2845A-0C9B-4C05-A976-43CC0F2A624A}" type="presParOf" srcId="{69355DD2-C41E-4656-AA16-C1F5097CD0FA}" destId="{554D5917-CBD4-45E1-8B51-CD5F717D5413}"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443B288-15AF-4FF4-85C1-AAF5E33066B3}" type="doc">
      <dgm:prSet loTypeId="urn:twistly/officeart/layout/LinedListWideRoot" qsTypeId="urn:microsoft.com/office/officeart/2005/8/quickstyle/simple1" csTypeId="urn:microsoft.com/office/officeart/2005/8/colors/accent1_2"/>
      <dgm:spPr/>
      <dgm:t>
        <a:bodyPr/>
        <a:lstStyle/>
        <a:p>
          <a:endParaRPr/>
        </a:p>
      </dgm:t>
    </dgm:pt>
    <dgm:pt modelId="{D8287CDD-B896-4768-92B3-7175BD5F9874}" type="parTrans" cxnId="{8606D2A4-409E-4FE0-84AA-2BE0B6C12624}">
      <dgm:prSet/>
      <dgm:spPr/>
      <dgm:t>
        <a:bodyPr/>
        <a:lstStyle/>
        <a:p>
          <a:endParaRPr/>
        </a:p>
      </dgm:t>
    </dgm:pt>
    <dgm:pt modelId="{4B299BAC-203E-4F1A-B357-AB2DC437698B}">
      <dgm:prSet phldrT="[Text]" custT="1"/>
      <dgm:spPr/>
      <dgm:t>
        <a:bodyPr rtlCol="0"/>
        <a:lstStyle/>
        <a:p>
          <a:r>
            <a:rPr lang="en-US" sz="3600" b="1" dirty="0">
              <a:solidFill>
                <a:schemeClr val="tx1"/>
              </a:solidFill>
              <a:latin typeface="+mj-lt"/>
            </a:rPr>
            <a:t>Key Takeaways</a:t>
          </a:r>
        </a:p>
      </dgm:t>
    </dgm:pt>
    <dgm:pt modelId="{B0A83315-B885-4AF4-844B-370F5D9D81DC}" type="sibTrans" cxnId="{8606D2A4-409E-4FE0-84AA-2BE0B6C12624}">
      <dgm:prSet/>
      <dgm:spPr/>
      <dgm:t>
        <a:bodyPr/>
        <a:lstStyle/>
        <a:p>
          <a:endParaRPr/>
        </a:p>
      </dgm:t>
    </dgm:pt>
    <dgm:pt modelId="{7C1CF324-199B-4BA1-861D-255FCC141EC7}" type="parTrans" cxnId="{11E35331-8872-4827-B354-0886B4479004}">
      <dgm:prSet/>
      <dgm:spPr/>
      <dgm:t>
        <a:bodyPr/>
        <a:lstStyle/>
        <a:p>
          <a:endParaRPr/>
        </a:p>
      </dgm:t>
    </dgm:pt>
    <dgm:pt modelId="{E52634A0-0CC1-4449-AF54-85D2AC3151AD}">
      <dgm:prSet phldrT="[Text]" custT="1"/>
      <dgm:spPr/>
      <dgm:t>
        <a:bodyPr rtlCol="0"/>
        <a:lstStyle/>
        <a:p>
          <a:r>
            <a:rPr lang="en-US" sz="1300" b="1" dirty="0">
              <a:solidFill>
                <a:schemeClr val="tx1"/>
              </a:solidFill>
              <a:latin typeface="+mn-lt"/>
            </a:rPr>
            <a:t>Q3 proved that disciplined channel investment can improve performance without sacrificing efficiency.</a:t>
          </a:r>
        </a:p>
      </dgm:t>
    </dgm:pt>
    <dgm:pt modelId="{1C413733-3EBA-478B-8178-32F54ED75A74}" type="sibTrans" cxnId="{11E35331-8872-4827-B354-0886B4479004}">
      <dgm:prSet/>
      <dgm:spPr/>
      <dgm:t>
        <a:bodyPr/>
        <a:lstStyle/>
        <a:p>
          <a:endParaRPr/>
        </a:p>
      </dgm:t>
    </dgm:pt>
    <dgm:pt modelId="{CF64F0D1-4AF8-4EEC-9F50-5A66B2D1FE15}" type="parTrans" cxnId="{086252D7-2979-456F-9016-74EB4EB833A3}">
      <dgm:prSet/>
      <dgm:spPr/>
      <dgm:t>
        <a:bodyPr/>
        <a:lstStyle/>
        <a:p>
          <a:endParaRPr/>
        </a:p>
      </dgm:t>
    </dgm:pt>
    <dgm:pt modelId="{C7E385EC-1106-421C-9635-D89026E2AE79}">
      <dgm:prSet phldrT="[Text]" custT="1"/>
      <dgm:spPr/>
      <dgm:t>
        <a:bodyPr rtlCol="0"/>
        <a:lstStyle/>
        <a:p>
          <a:r>
            <a:rPr lang="en-US" sz="1300" b="1" dirty="0">
              <a:solidFill>
                <a:schemeClr val="tx1"/>
              </a:solidFill>
              <a:latin typeface="+mn-lt"/>
            </a:rPr>
            <a:t>Funnel gains should be protected by faster follow-up and clearer conversion handoffs.</a:t>
          </a:r>
        </a:p>
      </dgm:t>
    </dgm:pt>
    <dgm:pt modelId="{A8B47079-98AE-4258-BA93-E784ECF28C18}" type="sibTrans" cxnId="{086252D7-2979-456F-9016-74EB4EB833A3}">
      <dgm:prSet/>
      <dgm:spPr/>
      <dgm:t>
        <a:bodyPr/>
        <a:lstStyle/>
        <a:p>
          <a:endParaRPr/>
        </a:p>
      </dgm:t>
    </dgm:pt>
    <dgm:pt modelId="{AA592800-3B05-4CDE-86D0-97D57811FFC7}" type="parTrans" cxnId="{1561F566-0E4A-444C-B4BD-F6B57AA80725}">
      <dgm:prSet/>
      <dgm:spPr/>
      <dgm:t>
        <a:bodyPr/>
        <a:lstStyle/>
        <a:p>
          <a:endParaRPr/>
        </a:p>
      </dgm:t>
    </dgm:pt>
    <dgm:pt modelId="{B7F66BEB-67F5-4A3C-9BD1-B0292AEEA606}">
      <dgm:prSet phldrT="[Text]" custT="1"/>
      <dgm:spPr/>
      <dgm:t>
        <a:bodyPr rtlCol="0"/>
        <a:lstStyle/>
        <a:p>
          <a:r>
            <a:rPr lang="en-US" sz="1300" b="1" dirty="0">
              <a:solidFill>
                <a:schemeClr val="tx1"/>
              </a:solidFill>
              <a:latin typeface="+mn-lt"/>
            </a:rPr>
            <a:t>Campaign operations need repeatable testing routines, not one-off optimization efforts.</a:t>
          </a:r>
        </a:p>
      </dgm:t>
    </dgm:pt>
    <dgm:pt modelId="{0753349A-3497-42BA-A7DB-62022EC2C855}" type="sibTrans" cxnId="{1561F566-0E4A-444C-B4BD-F6B57AA80725}">
      <dgm:prSet/>
      <dgm:spPr/>
      <dgm:t>
        <a:bodyPr/>
        <a:lstStyle/>
        <a:p>
          <a:endParaRPr/>
        </a:p>
      </dgm:t>
    </dgm:pt>
    <dgm:pt modelId="{D4392D95-0B1E-4B33-8B34-E66AE461C361}" type="parTrans" cxnId="{987B1300-520B-412C-9B30-7497394709D3}">
      <dgm:prSet/>
      <dgm:spPr/>
      <dgm:t>
        <a:bodyPr/>
        <a:lstStyle/>
        <a:p>
          <a:endParaRPr/>
        </a:p>
      </dgm:t>
    </dgm:pt>
    <dgm:pt modelId="{87820A4E-BC6B-4E5A-B970-D7CFC6BB0703}">
      <dgm:prSet phldrT="[Text]" custT="1"/>
      <dgm:spPr/>
      <dgm:t>
        <a:bodyPr rtlCol="0"/>
        <a:lstStyle/>
        <a:p>
          <a:r>
            <a:rPr lang="en-US" sz="1300" b="1" dirty="0">
              <a:solidFill>
                <a:schemeClr val="tx1"/>
              </a:solidFill>
              <a:latin typeface="+mn-lt"/>
            </a:rPr>
            <a:t>Q4 decisions should prioritize scalable winners while addressing the constraints exposed in Q3.</a:t>
          </a:r>
        </a:p>
      </dgm:t>
    </dgm:pt>
    <dgm:pt modelId="{94E3D5A4-7E1C-4019-8017-78D603550102}" type="sibTrans" cxnId="{987B1300-520B-412C-9B30-7497394709D3}">
      <dgm:prSet/>
      <dgm:spPr/>
      <dgm:t>
        <a:bodyPr/>
        <a:lstStyle/>
        <a:p>
          <a:endParaRPr/>
        </a:p>
      </dgm:t>
    </dgm:pt>
    <dgm:pt modelId="{32E68FB9-8564-4EFB-AC3F-57EEA3BD7077}" type="parTrans" cxnId="{189BA6BE-714C-4989-A549-56A931BCACB1}">
      <dgm:prSet/>
      <dgm:spPr/>
      <dgm:t>
        <a:bodyPr/>
        <a:lstStyle/>
        <a:p>
          <a:endParaRPr/>
        </a:p>
      </dgm:t>
    </dgm:pt>
    <dgm:pt modelId="{243B764E-E2DD-4527-B3E4-826627DB1F28}">
      <dgm:prSet phldrT="[Text]" custT="1"/>
      <dgm:spPr/>
      <dgm:t>
        <a:bodyPr rtlCol="0"/>
        <a:lstStyle/>
        <a:p>
          <a:r>
            <a:rPr lang="en-US" sz="1300" b="1" dirty="0">
              <a:solidFill>
                <a:schemeClr val="tx1"/>
              </a:solidFill>
              <a:latin typeface="+mn-lt"/>
            </a:rPr>
            <a:t>The learning agenda must connect every spend decision to measurable business outcomes.</a:t>
          </a:r>
        </a:p>
      </dgm:t>
    </dgm:pt>
    <dgm:pt modelId="{31F337F6-AFC2-44BE-86A6-CC61309D08F2}" type="sibTrans" cxnId="{189BA6BE-714C-4989-A549-56A931BCACB1}">
      <dgm:prSet/>
      <dgm:spPr/>
      <dgm:t>
        <a:bodyPr/>
        <a:lstStyle/>
        <a:p>
          <a:endParaRPr/>
        </a:p>
      </dgm:t>
    </dgm:pt>
    <dgm:pt modelId="{C04B18D9-02BF-40C2-B655-EB364FD08D99}" type="pres">
      <dgm:prSet presAssocID="{8443B288-15AF-4FF4-85C1-AAF5E33066B3}" presName="vert0" presStyleCnt="0">
        <dgm:presLayoutVars>
          <dgm:dir/>
          <dgm:animOne val="branch"/>
          <dgm:animLvl val="lvl"/>
        </dgm:presLayoutVars>
      </dgm:prSet>
      <dgm:spPr/>
    </dgm:pt>
    <dgm:pt modelId="{B581A044-8EC0-4B16-99EB-048B3E8101A3}" type="pres">
      <dgm:prSet presAssocID="{4B299BAC-203E-4F1A-B357-AB2DC437698B}" presName="thickLine" presStyleLbl="alignNode1" presStyleIdx="0" presStyleCnt="1"/>
      <dgm:spPr/>
    </dgm:pt>
    <dgm:pt modelId="{DCDA82CC-1290-4AD3-A4F0-AC1186D03A9D}" type="pres">
      <dgm:prSet presAssocID="{4B299BAC-203E-4F1A-B357-AB2DC437698B}" presName="horz1" presStyleCnt="0"/>
      <dgm:spPr/>
    </dgm:pt>
    <dgm:pt modelId="{DF7BA8FD-7E53-454D-8B82-984764508FF0}" type="pres">
      <dgm:prSet presAssocID="{4B299BAC-203E-4F1A-B357-AB2DC437698B}" presName="tx1" presStyleLbl="revTx" presStyleIdx="0" presStyleCnt="6"/>
      <dgm:spPr/>
    </dgm:pt>
    <dgm:pt modelId="{51BEACDF-9834-43FA-AF65-FB7536CE0551}" type="pres">
      <dgm:prSet presAssocID="{4B299BAC-203E-4F1A-B357-AB2DC437698B}" presName="vert1" presStyleCnt="0"/>
      <dgm:spPr/>
    </dgm:pt>
    <dgm:pt modelId="{AF756C87-8B6D-410D-B9D2-DA513255B2FC}" type="pres">
      <dgm:prSet presAssocID="{E52634A0-0CC1-4449-AF54-85D2AC3151AD}" presName="vertSpace2a" presStyleCnt="0"/>
      <dgm:spPr/>
    </dgm:pt>
    <dgm:pt modelId="{76C849DE-9F1B-483C-A5D8-9AD83E70B951}" type="pres">
      <dgm:prSet presAssocID="{E52634A0-0CC1-4449-AF54-85D2AC3151AD}" presName="horz2" presStyleCnt="0"/>
      <dgm:spPr/>
    </dgm:pt>
    <dgm:pt modelId="{D4493188-DA56-4F82-8120-8B10C4A1200B}" type="pres">
      <dgm:prSet presAssocID="{E52634A0-0CC1-4449-AF54-85D2AC3151AD}" presName="horzSpace2" presStyleCnt="0"/>
      <dgm:spPr/>
    </dgm:pt>
    <dgm:pt modelId="{0B9C90F1-5BD7-42D4-B808-F70B6B0636C5}" type="pres">
      <dgm:prSet presAssocID="{E52634A0-0CC1-4449-AF54-85D2AC3151AD}" presName="tx2" presStyleLbl="revTx" presStyleIdx="1" presStyleCnt="6"/>
      <dgm:spPr/>
    </dgm:pt>
    <dgm:pt modelId="{E282B5B2-C4F3-44CA-B913-8E7B0FF553DF}" type="pres">
      <dgm:prSet presAssocID="{E52634A0-0CC1-4449-AF54-85D2AC3151AD}" presName="vert2" presStyleCnt="0"/>
      <dgm:spPr/>
    </dgm:pt>
    <dgm:pt modelId="{88B93C95-FCBB-4F29-97B5-EFEAC82340BA}" type="pres">
      <dgm:prSet presAssocID="{E52634A0-0CC1-4449-AF54-85D2AC3151AD}" presName="thinLine2b" presStyleLbl="callout" presStyleIdx="0" presStyleCnt="5"/>
      <dgm:spPr/>
    </dgm:pt>
    <dgm:pt modelId="{8C641A2D-6DEE-4EF6-8842-4D9311963C99}" type="pres">
      <dgm:prSet presAssocID="{E52634A0-0CC1-4449-AF54-85D2AC3151AD}" presName="vertSpace2b" presStyleCnt="0"/>
      <dgm:spPr/>
    </dgm:pt>
    <dgm:pt modelId="{BC17DDBE-9F4A-43B5-BE0F-1A677F15AE3E}" type="pres">
      <dgm:prSet presAssocID="{C7E385EC-1106-421C-9635-D89026E2AE79}" presName="horz2" presStyleCnt="0"/>
      <dgm:spPr/>
    </dgm:pt>
    <dgm:pt modelId="{E89B6D09-28F6-496B-B76B-0654DDC21572}" type="pres">
      <dgm:prSet presAssocID="{C7E385EC-1106-421C-9635-D89026E2AE79}" presName="horzSpace2" presStyleCnt="0"/>
      <dgm:spPr/>
    </dgm:pt>
    <dgm:pt modelId="{04A739AA-F4C0-4CF4-A164-E6D3B4B8B44F}" type="pres">
      <dgm:prSet presAssocID="{C7E385EC-1106-421C-9635-D89026E2AE79}" presName="tx2" presStyleLbl="revTx" presStyleIdx="2" presStyleCnt="6"/>
      <dgm:spPr/>
    </dgm:pt>
    <dgm:pt modelId="{5305338A-C0ED-4796-B3E0-31AAFEA17132}" type="pres">
      <dgm:prSet presAssocID="{C7E385EC-1106-421C-9635-D89026E2AE79}" presName="vert2" presStyleCnt="0"/>
      <dgm:spPr/>
    </dgm:pt>
    <dgm:pt modelId="{3E37EAC4-8224-4812-81E8-DD27D89935C2}" type="pres">
      <dgm:prSet presAssocID="{C7E385EC-1106-421C-9635-D89026E2AE79}" presName="thinLine2b" presStyleLbl="callout" presStyleIdx="1" presStyleCnt="5"/>
      <dgm:spPr/>
    </dgm:pt>
    <dgm:pt modelId="{A26CFE49-16D5-4EB6-82F0-98BBFD9C954E}" type="pres">
      <dgm:prSet presAssocID="{C7E385EC-1106-421C-9635-D89026E2AE79}" presName="vertSpace2b" presStyleCnt="0"/>
      <dgm:spPr/>
    </dgm:pt>
    <dgm:pt modelId="{021CB39D-ADA9-4528-8C88-CAF03E7DCBE1}" type="pres">
      <dgm:prSet presAssocID="{B7F66BEB-67F5-4A3C-9BD1-B0292AEEA606}" presName="horz2" presStyleCnt="0"/>
      <dgm:spPr/>
    </dgm:pt>
    <dgm:pt modelId="{F5BE8969-0972-456C-8729-B409590C0887}" type="pres">
      <dgm:prSet presAssocID="{B7F66BEB-67F5-4A3C-9BD1-B0292AEEA606}" presName="horzSpace2" presStyleCnt="0"/>
      <dgm:spPr/>
    </dgm:pt>
    <dgm:pt modelId="{C9677096-124B-4F04-80A3-406DE1F95FC1}" type="pres">
      <dgm:prSet presAssocID="{B7F66BEB-67F5-4A3C-9BD1-B0292AEEA606}" presName="tx2" presStyleLbl="revTx" presStyleIdx="3" presStyleCnt="6"/>
      <dgm:spPr/>
    </dgm:pt>
    <dgm:pt modelId="{D5CF64E6-EC1E-4BCA-AFE9-0FF60DD62FCF}" type="pres">
      <dgm:prSet presAssocID="{B7F66BEB-67F5-4A3C-9BD1-B0292AEEA606}" presName="vert2" presStyleCnt="0"/>
      <dgm:spPr/>
    </dgm:pt>
    <dgm:pt modelId="{7483FAF8-3E2F-484C-AD77-2F923138FC6F}" type="pres">
      <dgm:prSet presAssocID="{B7F66BEB-67F5-4A3C-9BD1-B0292AEEA606}" presName="thinLine2b" presStyleLbl="callout" presStyleIdx="2" presStyleCnt="5"/>
      <dgm:spPr/>
    </dgm:pt>
    <dgm:pt modelId="{DCD8EEE9-1BAA-43A4-A428-DA5397196B4D}" type="pres">
      <dgm:prSet presAssocID="{B7F66BEB-67F5-4A3C-9BD1-B0292AEEA606}" presName="vertSpace2b" presStyleCnt="0"/>
      <dgm:spPr/>
    </dgm:pt>
    <dgm:pt modelId="{4A1E9EA0-8933-45F0-9B50-01682A7675CD}" type="pres">
      <dgm:prSet presAssocID="{87820A4E-BC6B-4E5A-B970-D7CFC6BB0703}" presName="horz2" presStyleCnt="0"/>
      <dgm:spPr/>
    </dgm:pt>
    <dgm:pt modelId="{9C3B9A9A-5498-4F8F-94FB-965FCC08C82A}" type="pres">
      <dgm:prSet presAssocID="{87820A4E-BC6B-4E5A-B970-D7CFC6BB0703}" presName="horzSpace2" presStyleCnt="0"/>
      <dgm:spPr/>
    </dgm:pt>
    <dgm:pt modelId="{407ADC15-E356-4AA3-AA3B-7715A427BC3D}" type="pres">
      <dgm:prSet presAssocID="{87820A4E-BC6B-4E5A-B970-D7CFC6BB0703}" presName="tx2" presStyleLbl="revTx" presStyleIdx="4" presStyleCnt="6"/>
      <dgm:spPr/>
    </dgm:pt>
    <dgm:pt modelId="{355B63E6-65FD-48BE-BDAC-0DD7937D1023}" type="pres">
      <dgm:prSet presAssocID="{87820A4E-BC6B-4E5A-B970-D7CFC6BB0703}" presName="vert2" presStyleCnt="0"/>
      <dgm:spPr/>
    </dgm:pt>
    <dgm:pt modelId="{F4544DCD-87A1-42AC-BA23-00C8D3EFB43D}" type="pres">
      <dgm:prSet presAssocID="{87820A4E-BC6B-4E5A-B970-D7CFC6BB0703}" presName="thinLine2b" presStyleLbl="callout" presStyleIdx="3" presStyleCnt="5"/>
      <dgm:spPr/>
    </dgm:pt>
    <dgm:pt modelId="{8529071B-A27A-40CB-B251-7B0BC33B1FF5}" type="pres">
      <dgm:prSet presAssocID="{87820A4E-BC6B-4E5A-B970-D7CFC6BB0703}" presName="vertSpace2b" presStyleCnt="0"/>
      <dgm:spPr/>
    </dgm:pt>
    <dgm:pt modelId="{CDE3DFFB-88BC-4A38-879E-2D6188805D6D}" type="pres">
      <dgm:prSet presAssocID="{243B764E-E2DD-4527-B3E4-826627DB1F28}" presName="horz2" presStyleCnt="0"/>
      <dgm:spPr/>
    </dgm:pt>
    <dgm:pt modelId="{949322BD-C671-424E-8BB7-B944C866E27B}" type="pres">
      <dgm:prSet presAssocID="{243B764E-E2DD-4527-B3E4-826627DB1F28}" presName="horzSpace2" presStyleCnt="0"/>
      <dgm:spPr/>
    </dgm:pt>
    <dgm:pt modelId="{F71450B8-313C-4119-A33B-718AD0CA3581}" type="pres">
      <dgm:prSet presAssocID="{243B764E-E2DD-4527-B3E4-826627DB1F28}" presName="tx2" presStyleLbl="revTx" presStyleIdx="5" presStyleCnt="6"/>
      <dgm:spPr/>
    </dgm:pt>
    <dgm:pt modelId="{4F6F9BF5-4F41-4E74-9723-BB90D96666B7}" type="pres">
      <dgm:prSet presAssocID="{243B764E-E2DD-4527-B3E4-826627DB1F28}" presName="vert2" presStyleCnt="0"/>
      <dgm:spPr/>
    </dgm:pt>
    <dgm:pt modelId="{6E4CF72C-2C72-4592-87FA-547A767AD0F1}" type="pres">
      <dgm:prSet presAssocID="{243B764E-E2DD-4527-B3E4-826627DB1F28}" presName="thinLine2b" presStyleLbl="callout" presStyleIdx="4" presStyleCnt="5"/>
      <dgm:spPr/>
    </dgm:pt>
    <dgm:pt modelId="{D8C7BA65-44D4-4A85-AB2E-27A74C1EAA2E}" type="pres">
      <dgm:prSet presAssocID="{243B764E-E2DD-4527-B3E4-826627DB1F28}" presName="vertSpace2b" presStyleCnt="0"/>
      <dgm:spPr/>
    </dgm:pt>
  </dgm:ptLst>
  <dgm:cxnLst>
    <dgm:cxn modelId="{987B1300-520B-412C-9B30-7497394709D3}" srcId="{4B299BAC-203E-4F1A-B357-AB2DC437698B}" destId="{87820A4E-BC6B-4E5A-B970-D7CFC6BB0703}" srcOrd="3" destOrd="0" parTransId="{D4392D95-0B1E-4B33-8B34-E66AE461C361}" sibTransId="{94E3D5A4-7E1C-4019-8017-78D603550102}"/>
    <dgm:cxn modelId="{75CE9007-295F-4A1A-B8AD-8199C5CB9824}" type="presOf" srcId="{243B764E-E2DD-4527-B3E4-826627DB1F28}" destId="{F71450B8-313C-4119-A33B-718AD0CA3581}" srcOrd="0" destOrd="0" presId="urn:twistly/officeart/layout/LinedListWideRoot"/>
    <dgm:cxn modelId="{31BED81D-0680-46F2-85A9-F66705283A18}" type="presOf" srcId="{8443B288-15AF-4FF4-85C1-AAF5E33066B3}" destId="{C04B18D9-02BF-40C2-B655-EB364FD08D99}" srcOrd="0" destOrd="0" presId="urn:twistly/officeart/layout/LinedListWideRoot"/>
    <dgm:cxn modelId="{25119929-8026-46EB-A4E8-71265FF0A890}" type="presOf" srcId="{87820A4E-BC6B-4E5A-B970-D7CFC6BB0703}" destId="{407ADC15-E356-4AA3-AA3B-7715A427BC3D}" srcOrd="0" destOrd="0" presId="urn:twistly/officeart/layout/LinedListWideRoot"/>
    <dgm:cxn modelId="{11E35331-8872-4827-B354-0886B4479004}" srcId="{4B299BAC-203E-4F1A-B357-AB2DC437698B}" destId="{E52634A0-0CC1-4449-AF54-85D2AC3151AD}" srcOrd="0" destOrd="0" parTransId="{7C1CF324-199B-4BA1-861D-255FCC141EC7}" sibTransId="{1C413733-3EBA-478B-8178-32F54ED75A74}"/>
    <dgm:cxn modelId="{1561F566-0E4A-444C-B4BD-F6B57AA80725}" srcId="{4B299BAC-203E-4F1A-B357-AB2DC437698B}" destId="{B7F66BEB-67F5-4A3C-9BD1-B0292AEEA606}" srcOrd="2" destOrd="0" parTransId="{AA592800-3B05-4CDE-86D0-97D57811FFC7}" sibTransId="{0753349A-3497-42BA-A7DB-62022EC2C855}"/>
    <dgm:cxn modelId="{C0D1047B-AF77-4853-80D5-02BB6B0E97E0}" type="presOf" srcId="{B7F66BEB-67F5-4A3C-9BD1-B0292AEEA606}" destId="{C9677096-124B-4F04-80A3-406DE1F95FC1}" srcOrd="0" destOrd="0" presId="urn:twistly/officeart/layout/LinedListWideRoot"/>
    <dgm:cxn modelId="{518FFA87-1E55-43C9-8441-76AE425F30BD}" type="presOf" srcId="{C7E385EC-1106-421C-9635-D89026E2AE79}" destId="{04A739AA-F4C0-4CF4-A164-E6D3B4B8B44F}" srcOrd="0" destOrd="0" presId="urn:twistly/officeart/layout/LinedListWideRoot"/>
    <dgm:cxn modelId="{8606D2A4-409E-4FE0-84AA-2BE0B6C12624}" srcId="{8443B288-15AF-4FF4-85C1-AAF5E33066B3}" destId="{4B299BAC-203E-4F1A-B357-AB2DC437698B}" srcOrd="0" destOrd="0" parTransId="{D8287CDD-B896-4768-92B3-7175BD5F9874}" sibTransId="{B0A83315-B885-4AF4-844B-370F5D9D81DC}"/>
    <dgm:cxn modelId="{C9A6A0B3-2AB0-4F49-86B0-3B6D93AB3311}" type="presOf" srcId="{4B299BAC-203E-4F1A-B357-AB2DC437698B}" destId="{DF7BA8FD-7E53-454D-8B82-984764508FF0}" srcOrd="0" destOrd="0" presId="urn:twistly/officeart/layout/LinedListWideRoot"/>
    <dgm:cxn modelId="{189BA6BE-714C-4989-A549-56A931BCACB1}" srcId="{4B299BAC-203E-4F1A-B357-AB2DC437698B}" destId="{243B764E-E2DD-4527-B3E4-826627DB1F28}" srcOrd="4" destOrd="0" parTransId="{32E68FB9-8564-4EFB-AC3F-57EEA3BD7077}" sibTransId="{31F337F6-AFC2-44BE-86A6-CC61309D08F2}"/>
    <dgm:cxn modelId="{63AE39CC-0B2B-49D0-83D3-1231DD502F63}" type="presOf" srcId="{E52634A0-0CC1-4449-AF54-85D2AC3151AD}" destId="{0B9C90F1-5BD7-42D4-B808-F70B6B0636C5}" srcOrd="0" destOrd="0" presId="urn:twistly/officeart/layout/LinedListWideRoot"/>
    <dgm:cxn modelId="{086252D7-2979-456F-9016-74EB4EB833A3}" srcId="{4B299BAC-203E-4F1A-B357-AB2DC437698B}" destId="{C7E385EC-1106-421C-9635-D89026E2AE79}" srcOrd="1" destOrd="0" parTransId="{CF64F0D1-4AF8-4EEC-9F50-5A66B2D1FE15}" sibTransId="{A8B47079-98AE-4258-BA93-E784ECF28C18}"/>
    <dgm:cxn modelId="{56558C0E-4170-4362-ABBD-5AAFE66CB92B}" type="presParOf" srcId="{C04B18D9-02BF-40C2-B655-EB364FD08D99}" destId="{B581A044-8EC0-4B16-99EB-048B3E8101A3}" srcOrd="0" destOrd="0" presId="urn:twistly/officeart/layout/LinedListWideRoot"/>
    <dgm:cxn modelId="{7960C21B-05F2-4F15-93C2-BCA6334BDD97}" type="presParOf" srcId="{C04B18D9-02BF-40C2-B655-EB364FD08D99}" destId="{DCDA82CC-1290-4AD3-A4F0-AC1186D03A9D}" srcOrd="1" destOrd="0" presId="urn:twistly/officeart/layout/LinedListWideRoot"/>
    <dgm:cxn modelId="{F4891E5E-DDDD-44B6-BDDB-F36F22544D32}" type="presParOf" srcId="{DCDA82CC-1290-4AD3-A4F0-AC1186D03A9D}" destId="{DF7BA8FD-7E53-454D-8B82-984764508FF0}" srcOrd="0" destOrd="0" presId="urn:twistly/officeart/layout/LinedListWideRoot"/>
    <dgm:cxn modelId="{8B0E46B7-D1A5-44A9-BE7D-1A5C9A1BAA0A}" type="presParOf" srcId="{DCDA82CC-1290-4AD3-A4F0-AC1186D03A9D}" destId="{51BEACDF-9834-43FA-AF65-FB7536CE0551}" srcOrd="1" destOrd="0" presId="urn:twistly/officeart/layout/LinedListWideRoot"/>
    <dgm:cxn modelId="{DA380622-5E73-468F-A4E7-F60A10B2F009}" type="presParOf" srcId="{51BEACDF-9834-43FA-AF65-FB7536CE0551}" destId="{AF756C87-8B6D-410D-B9D2-DA513255B2FC}" srcOrd="0" destOrd="0" presId="urn:twistly/officeart/layout/LinedListWideRoot"/>
    <dgm:cxn modelId="{1F7E6BCA-B14F-4728-9D29-31B2D5489773}" type="presParOf" srcId="{51BEACDF-9834-43FA-AF65-FB7536CE0551}" destId="{76C849DE-9F1B-483C-A5D8-9AD83E70B951}" srcOrd="1" destOrd="0" presId="urn:twistly/officeart/layout/LinedListWideRoot"/>
    <dgm:cxn modelId="{73FCF994-BE3B-4679-B1F9-EE1A23B08C26}" type="presParOf" srcId="{76C849DE-9F1B-483C-A5D8-9AD83E70B951}" destId="{D4493188-DA56-4F82-8120-8B10C4A1200B}" srcOrd="0" destOrd="0" presId="urn:twistly/officeart/layout/LinedListWideRoot"/>
    <dgm:cxn modelId="{B7F3696B-4EBC-4A50-A70D-987276AA50EA}" type="presParOf" srcId="{76C849DE-9F1B-483C-A5D8-9AD83E70B951}" destId="{0B9C90F1-5BD7-42D4-B808-F70B6B0636C5}" srcOrd="1" destOrd="0" presId="urn:twistly/officeart/layout/LinedListWideRoot"/>
    <dgm:cxn modelId="{10723EFA-B890-4EEE-85FF-88FCBBC4E8FA}" type="presParOf" srcId="{76C849DE-9F1B-483C-A5D8-9AD83E70B951}" destId="{E282B5B2-C4F3-44CA-B913-8E7B0FF553DF}" srcOrd="2" destOrd="0" presId="urn:twistly/officeart/layout/LinedListWideRoot"/>
    <dgm:cxn modelId="{39A6E6EF-DC1A-4DBB-B6AE-FFDB067CBD63}" type="presParOf" srcId="{51BEACDF-9834-43FA-AF65-FB7536CE0551}" destId="{88B93C95-FCBB-4F29-97B5-EFEAC82340BA}" srcOrd="2" destOrd="0" presId="urn:twistly/officeart/layout/LinedListWideRoot"/>
    <dgm:cxn modelId="{C1899B94-BE84-429F-830C-597F2FF00EC4}" type="presParOf" srcId="{51BEACDF-9834-43FA-AF65-FB7536CE0551}" destId="{8C641A2D-6DEE-4EF6-8842-4D9311963C99}" srcOrd="3" destOrd="0" presId="urn:twistly/officeart/layout/LinedListWideRoot"/>
    <dgm:cxn modelId="{B8A61324-270A-4764-930C-B245E5D17982}" type="presParOf" srcId="{51BEACDF-9834-43FA-AF65-FB7536CE0551}" destId="{BC17DDBE-9F4A-43B5-BE0F-1A677F15AE3E}" srcOrd="4" destOrd="0" presId="urn:twistly/officeart/layout/LinedListWideRoot"/>
    <dgm:cxn modelId="{CAB05821-E028-476E-B7AD-0FCB833968F3}" type="presParOf" srcId="{BC17DDBE-9F4A-43B5-BE0F-1A677F15AE3E}" destId="{E89B6D09-28F6-496B-B76B-0654DDC21572}" srcOrd="0" destOrd="0" presId="urn:twistly/officeart/layout/LinedListWideRoot"/>
    <dgm:cxn modelId="{69305667-EA49-4722-A662-8C3D2D04A5F4}" type="presParOf" srcId="{BC17DDBE-9F4A-43B5-BE0F-1A677F15AE3E}" destId="{04A739AA-F4C0-4CF4-A164-E6D3B4B8B44F}" srcOrd="1" destOrd="0" presId="urn:twistly/officeart/layout/LinedListWideRoot"/>
    <dgm:cxn modelId="{8580285A-83A0-4F8A-9350-4FBF3F248EF9}" type="presParOf" srcId="{BC17DDBE-9F4A-43B5-BE0F-1A677F15AE3E}" destId="{5305338A-C0ED-4796-B3E0-31AAFEA17132}" srcOrd="2" destOrd="0" presId="urn:twistly/officeart/layout/LinedListWideRoot"/>
    <dgm:cxn modelId="{3B6821A9-42F2-4553-A372-170D230A6FAF}" type="presParOf" srcId="{51BEACDF-9834-43FA-AF65-FB7536CE0551}" destId="{3E37EAC4-8224-4812-81E8-DD27D89935C2}" srcOrd="5" destOrd="0" presId="urn:twistly/officeart/layout/LinedListWideRoot"/>
    <dgm:cxn modelId="{EDF56B92-759A-43A4-A44F-FC8D73A994BD}" type="presParOf" srcId="{51BEACDF-9834-43FA-AF65-FB7536CE0551}" destId="{A26CFE49-16D5-4EB6-82F0-98BBFD9C954E}" srcOrd="6" destOrd="0" presId="urn:twistly/officeart/layout/LinedListWideRoot"/>
    <dgm:cxn modelId="{EBA40C32-6BE9-4876-AF96-0D6E24A13042}" type="presParOf" srcId="{51BEACDF-9834-43FA-AF65-FB7536CE0551}" destId="{021CB39D-ADA9-4528-8C88-CAF03E7DCBE1}" srcOrd="7" destOrd="0" presId="urn:twistly/officeart/layout/LinedListWideRoot"/>
    <dgm:cxn modelId="{2840A23D-CF44-4DB3-9FB4-AA3DADB12919}" type="presParOf" srcId="{021CB39D-ADA9-4528-8C88-CAF03E7DCBE1}" destId="{F5BE8969-0972-456C-8729-B409590C0887}" srcOrd="0" destOrd="0" presId="urn:twistly/officeart/layout/LinedListWideRoot"/>
    <dgm:cxn modelId="{A961FA64-B282-4328-835F-C03653D30D4E}" type="presParOf" srcId="{021CB39D-ADA9-4528-8C88-CAF03E7DCBE1}" destId="{C9677096-124B-4F04-80A3-406DE1F95FC1}" srcOrd="1" destOrd="0" presId="urn:twistly/officeart/layout/LinedListWideRoot"/>
    <dgm:cxn modelId="{1A110F2F-B52A-406E-B2E2-5AC83823296F}" type="presParOf" srcId="{021CB39D-ADA9-4528-8C88-CAF03E7DCBE1}" destId="{D5CF64E6-EC1E-4BCA-AFE9-0FF60DD62FCF}" srcOrd="2" destOrd="0" presId="urn:twistly/officeart/layout/LinedListWideRoot"/>
    <dgm:cxn modelId="{A7B21DDA-A068-4207-B503-C5DFDC43D680}" type="presParOf" srcId="{51BEACDF-9834-43FA-AF65-FB7536CE0551}" destId="{7483FAF8-3E2F-484C-AD77-2F923138FC6F}" srcOrd="8" destOrd="0" presId="urn:twistly/officeart/layout/LinedListWideRoot"/>
    <dgm:cxn modelId="{E5D2702E-99B4-4C12-95FE-3C9E14497648}" type="presParOf" srcId="{51BEACDF-9834-43FA-AF65-FB7536CE0551}" destId="{DCD8EEE9-1BAA-43A4-A428-DA5397196B4D}" srcOrd="9" destOrd="0" presId="urn:twistly/officeart/layout/LinedListWideRoot"/>
    <dgm:cxn modelId="{A2D26000-1748-4ECA-A58A-65A5364A693B}" type="presParOf" srcId="{51BEACDF-9834-43FA-AF65-FB7536CE0551}" destId="{4A1E9EA0-8933-45F0-9B50-01682A7675CD}" srcOrd="10" destOrd="0" presId="urn:twistly/officeart/layout/LinedListWideRoot"/>
    <dgm:cxn modelId="{03EAF269-0114-41B1-9C1A-271C1F3C7FFD}" type="presParOf" srcId="{4A1E9EA0-8933-45F0-9B50-01682A7675CD}" destId="{9C3B9A9A-5498-4F8F-94FB-965FCC08C82A}" srcOrd="0" destOrd="0" presId="urn:twistly/officeart/layout/LinedListWideRoot"/>
    <dgm:cxn modelId="{B4FC2537-8B08-4EB2-AFD9-3EFFF9EA9D70}" type="presParOf" srcId="{4A1E9EA0-8933-45F0-9B50-01682A7675CD}" destId="{407ADC15-E356-4AA3-AA3B-7715A427BC3D}" srcOrd="1" destOrd="0" presId="urn:twistly/officeart/layout/LinedListWideRoot"/>
    <dgm:cxn modelId="{74BA3E62-94DD-49FC-88C9-4C61E5B99387}" type="presParOf" srcId="{4A1E9EA0-8933-45F0-9B50-01682A7675CD}" destId="{355B63E6-65FD-48BE-BDAC-0DD7937D1023}" srcOrd="2" destOrd="0" presId="urn:twistly/officeart/layout/LinedListWideRoot"/>
    <dgm:cxn modelId="{E94E362C-03DA-4B50-A138-93ABA0E52C87}" type="presParOf" srcId="{51BEACDF-9834-43FA-AF65-FB7536CE0551}" destId="{F4544DCD-87A1-42AC-BA23-00C8D3EFB43D}" srcOrd="11" destOrd="0" presId="urn:twistly/officeart/layout/LinedListWideRoot"/>
    <dgm:cxn modelId="{D463C093-D4A4-4FAB-A35D-55043AC5EE53}" type="presParOf" srcId="{51BEACDF-9834-43FA-AF65-FB7536CE0551}" destId="{8529071B-A27A-40CB-B251-7B0BC33B1FF5}" srcOrd="12" destOrd="0" presId="urn:twistly/officeart/layout/LinedListWideRoot"/>
    <dgm:cxn modelId="{D2526661-CE8D-41B5-A268-ECB36C17BF3B}" type="presParOf" srcId="{51BEACDF-9834-43FA-AF65-FB7536CE0551}" destId="{CDE3DFFB-88BC-4A38-879E-2D6188805D6D}" srcOrd="13" destOrd="0" presId="urn:twistly/officeart/layout/LinedListWideRoot"/>
    <dgm:cxn modelId="{D2AF7005-9B67-414A-8B9C-9F2BF4B8D154}" type="presParOf" srcId="{CDE3DFFB-88BC-4A38-879E-2D6188805D6D}" destId="{949322BD-C671-424E-8BB7-B944C866E27B}" srcOrd="0" destOrd="0" presId="urn:twistly/officeart/layout/LinedListWideRoot"/>
    <dgm:cxn modelId="{A8022D50-0185-4528-843E-2E77C719A0E5}" type="presParOf" srcId="{CDE3DFFB-88BC-4A38-879E-2D6188805D6D}" destId="{F71450B8-313C-4119-A33B-718AD0CA3581}" srcOrd="1" destOrd="0" presId="urn:twistly/officeart/layout/LinedListWideRoot"/>
    <dgm:cxn modelId="{36B39FCE-FDE6-48AB-825B-609DF2C0FD14}" type="presParOf" srcId="{CDE3DFFB-88BC-4A38-879E-2D6188805D6D}" destId="{4F6F9BF5-4F41-4E74-9723-BB90D96666B7}" srcOrd="2" destOrd="0" presId="urn:twistly/officeart/layout/LinedListWideRoot"/>
    <dgm:cxn modelId="{138C23F1-9D3B-4BB2-9868-1461C11A4E69}" type="presParOf" srcId="{51BEACDF-9834-43FA-AF65-FB7536CE0551}" destId="{6E4CF72C-2C72-4592-87FA-547A767AD0F1}" srcOrd="14" destOrd="0" presId="urn:twistly/officeart/layout/LinedListWideRoot"/>
    <dgm:cxn modelId="{927E0426-3147-4CD2-A52A-C20E4776609E}" type="presParOf" srcId="{51BEACDF-9834-43FA-AF65-FB7536CE0551}" destId="{D8C7BA65-44D4-4A85-AB2E-27A74C1EAA2E}" srcOrd="15" destOrd="0" presId="urn:twistly/officeart/layout/LinedListWideRoo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122319-543A-450F-934A-B3716EA1E338}">
      <dsp:nvSpPr>
        <dsp:cNvPr id="0" name=""/>
        <dsp:cNvSpPr/>
      </dsp:nvSpPr>
      <dsp:spPr>
        <a:xfrm>
          <a:off x="0" y="0"/>
          <a:ext cx="11017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4766747-85CD-49AE-85F3-D62C61F67032}">
      <dsp:nvSpPr>
        <dsp:cNvPr id="0" name=""/>
        <dsp:cNvSpPr/>
      </dsp:nvSpPr>
      <dsp:spPr>
        <a:xfrm>
          <a:off x="0" y="0"/>
          <a:ext cx="3525519" cy="5688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rtlCol="0" anchor="t" anchorCtr="0">
          <a:noAutofit/>
        </a:bodyPr>
        <a:lstStyle/>
        <a:p>
          <a:pPr marL="0" lvl="0" indent="0" algn="l" defTabSz="1600200">
            <a:lnSpc>
              <a:spcPct val="90000"/>
            </a:lnSpc>
            <a:spcBef>
              <a:spcPct val="0"/>
            </a:spcBef>
            <a:spcAft>
              <a:spcPct val="35000"/>
            </a:spcAft>
            <a:buNone/>
          </a:pPr>
          <a:r>
            <a:rPr lang="en-US" sz="3600" b="1" kern="1200" dirty="0">
              <a:solidFill>
                <a:schemeClr val="tx1"/>
              </a:solidFill>
              <a:latin typeface="+mj-lt"/>
            </a:rPr>
            <a:t>Report Roadmap</a:t>
          </a:r>
        </a:p>
      </dsp:txBody>
      <dsp:txXfrm>
        <a:off x="0" y="0"/>
        <a:ext cx="3525519" cy="5688248"/>
      </dsp:txXfrm>
    </dsp:sp>
    <dsp:sp modelId="{4A83B535-87C0-43BE-9FC7-27E18F9D08AF}">
      <dsp:nvSpPr>
        <dsp:cNvPr id="0" name=""/>
        <dsp:cNvSpPr/>
      </dsp:nvSpPr>
      <dsp:spPr>
        <a:xfrm>
          <a:off x="3690778" y="53605"/>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latin typeface="+mn-lt"/>
            </a:rPr>
            <a:t>Executive Context And Timeline</a:t>
          </a:r>
        </a:p>
      </dsp:txBody>
      <dsp:txXfrm>
        <a:off x="3690778" y="53605"/>
        <a:ext cx="7326470" cy="1072101"/>
      </dsp:txXfrm>
    </dsp:sp>
    <dsp:sp modelId="{C5AE1A87-297B-42B6-91F7-C69AC6C5B10F}">
      <dsp:nvSpPr>
        <dsp:cNvPr id="0" name=""/>
        <dsp:cNvSpPr/>
      </dsp:nvSpPr>
      <dsp:spPr>
        <a:xfrm>
          <a:off x="3525519" y="1125706"/>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9803DE3-D561-43AB-9DBC-7A104C367DC6}">
      <dsp:nvSpPr>
        <dsp:cNvPr id="0" name=""/>
        <dsp:cNvSpPr/>
      </dsp:nvSpPr>
      <dsp:spPr>
        <a:xfrm>
          <a:off x="3690778" y="117931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latin typeface="+mn-lt"/>
            </a:rPr>
            <a:t>Performance Indicators And Channels</a:t>
          </a:r>
        </a:p>
      </dsp:txBody>
      <dsp:txXfrm>
        <a:off x="3690778" y="1179311"/>
        <a:ext cx="7326470" cy="1072101"/>
      </dsp:txXfrm>
    </dsp:sp>
    <dsp:sp modelId="{3671FAD8-DDB0-4345-9884-F44772573C82}">
      <dsp:nvSpPr>
        <dsp:cNvPr id="0" name=""/>
        <dsp:cNvSpPr/>
      </dsp:nvSpPr>
      <dsp:spPr>
        <a:xfrm>
          <a:off x="3525519" y="2251413"/>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8E5B1DF-F0F1-44A0-8543-289263104E92}">
      <dsp:nvSpPr>
        <dsp:cNvPr id="0" name=""/>
        <dsp:cNvSpPr/>
      </dsp:nvSpPr>
      <dsp:spPr>
        <a:xfrm>
          <a:off x="3690778" y="2305018"/>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latin typeface="+mn-lt"/>
            </a:rPr>
            <a:t>Financial Results And Campaign Operations</a:t>
          </a:r>
        </a:p>
      </dsp:txBody>
      <dsp:txXfrm>
        <a:off x="3690778" y="2305018"/>
        <a:ext cx="7326470" cy="1072101"/>
      </dsp:txXfrm>
    </dsp:sp>
    <dsp:sp modelId="{85C1B590-6A86-4C2C-8F96-3058EF74E146}">
      <dsp:nvSpPr>
        <dsp:cNvPr id="0" name=""/>
        <dsp:cNvSpPr/>
      </dsp:nvSpPr>
      <dsp:spPr>
        <a:xfrm>
          <a:off x="3525519" y="3377119"/>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F79602-EB6C-498D-8B27-13D8EC5567A2}">
      <dsp:nvSpPr>
        <dsp:cNvPr id="0" name=""/>
        <dsp:cNvSpPr/>
      </dsp:nvSpPr>
      <dsp:spPr>
        <a:xfrm>
          <a:off x="3690778" y="3430724"/>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latin typeface="+mn-lt"/>
            </a:rPr>
            <a:t>Funnel Performance And Challenges</a:t>
          </a:r>
        </a:p>
      </dsp:txBody>
      <dsp:txXfrm>
        <a:off x="3690778" y="3430724"/>
        <a:ext cx="7326470" cy="1072101"/>
      </dsp:txXfrm>
    </dsp:sp>
    <dsp:sp modelId="{F4480F4B-94CB-4208-A43E-59AEE13FE5DC}">
      <dsp:nvSpPr>
        <dsp:cNvPr id="0" name=""/>
        <dsp:cNvSpPr/>
      </dsp:nvSpPr>
      <dsp:spPr>
        <a:xfrm>
          <a:off x="3525519" y="4502826"/>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59BC3F3-9C2D-42DB-902D-ACB41FB13DD6}">
      <dsp:nvSpPr>
        <dsp:cNvPr id="0" name=""/>
        <dsp:cNvSpPr/>
      </dsp:nvSpPr>
      <dsp:spPr>
        <a:xfrm>
          <a:off x="3690778" y="455643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rtlCol="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latin typeface="+mn-lt"/>
            </a:rPr>
            <a:t>Strategic Priorities And Q4 Outlook</a:t>
          </a:r>
        </a:p>
      </dsp:txBody>
      <dsp:txXfrm>
        <a:off x="3690778" y="4556431"/>
        <a:ext cx="7326470" cy="1072101"/>
      </dsp:txXfrm>
    </dsp:sp>
    <dsp:sp modelId="{EB941DE6-9CC9-4732-A4FD-1306876FC6AC}">
      <dsp:nvSpPr>
        <dsp:cNvPr id="0" name=""/>
        <dsp:cNvSpPr/>
      </dsp:nvSpPr>
      <dsp:spPr>
        <a:xfrm>
          <a:off x="3525519" y="5628532"/>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D147D0-7ABB-4CC6-B4E8-3A9AEEEB8BD2}">
      <dsp:nvSpPr>
        <dsp:cNvPr id="0" name=""/>
        <dsp:cNvSpPr/>
      </dsp:nvSpPr>
      <dsp:spPr>
        <a:xfrm>
          <a:off x="2700336" y="2134163"/>
          <a:ext cx="1477752" cy="512938"/>
        </a:xfrm>
        <a:custGeom>
          <a:avLst/>
          <a:gdLst/>
          <a:ahLst/>
          <a:cxnLst/>
          <a:rect l="0" t="0" r="0" b="0"/>
          <a:pathLst>
            <a:path>
              <a:moveTo>
                <a:pt x="0" y="0"/>
              </a:moveTo>
              <a:lnTo>
                <a:pt x="0" y="256469"/>
              </a:lnTo>
              <a:lnTo>
                <a:pt x="1477752" y="256469"/>
              </a:lnTo>
              <a:lnTo>
                <a:pt x="1477752" y="51293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946830C-48D6-4702-8887-DBD8923D229E}">
      <dsp:nvSpPr>
        <dsp:cNvPr id="0" name=""/>
        <dsp:cNvSpPr/>
      </dsp:nvSpPr>
      <dsp:spPr>
        <a:xfrm>
          <a:off x="1222584" y="2134163"/>
          <a:ext cx="1477752" cy="512938"/>
        </a:xfrm>
        <a:custGeom>
          <a:avLst/>
          <a:gdLst/>
          <a:ahLst/>
          <a:cxnLst/>
          <a:rect l="0" t="0" r="0" b="0"/>
          <a:pathLst>
            <a:path>
              <a:moveTo>
                <a:pt x="1477752" y="0"/>
              </a:moveTo>
              <a:lnTo>
                <a:pt x="1477752" y="256469"/>
              </a:lnTo>
              <a:lnTo>
                <a:pt x="0" y="256469"/>
              </a:lnTo>
              <a:lnTo>
                <a:pt x="0" y="512938"/>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66CEC7F-2E94-4788-95CD-928ED7D8E98C}">
      <dsp:nvSpPr>
        <dsp:cNvPr id="0" name=""/>
        <dsp:cNvSpPr/>
      </dsp:nvSpPr>
      <dsp:spPr>
        <a:xfrm>
          <a:off x="1479054" y="912880"/>
          <a:ext cx="2442565" cy="1221282"/>
        </a:xfrm>
        <a:prstGeom prst="rect">
          <a:avLst/>
        </a:prstGeom>
        <a:solidFill>
          <a:schemeClr val="accent1">
            <a:hueOff val="0"/>
            <a:satOff val="0"/>
            <a:lumOff val="0"/>
            <a:alphaOff val="0"/>
          </a:schemeClr>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Lead Flow</a:t>
          </a:r>
        </a:p>
      </dsp:txBody>
      <dsp:txXfrm>
        <a:off x="1479054" y="912880"/>
        <a:ext cx="2442565" cy="1221282"/>
      </dsp:txXfrm>
    </dsp:sp>
    <dsp:sp modelId="{A952B791-CE2B-4DCB-BAE6-F0089CF8A287}">
      <dsp:nvSpPr>
        <dsp:cNvPr id="0" name=""/>
        <dsp:cNvSpPr/>
      </dsp:nvSpPr>
      <dsp:spPr>
        <a:xfrm>
          <a:off x="1302" y="2647101"/>
          <a:ext cx="2442565" cy="1221282"/>
        </a:xfrm>
        <a:prstGeom prst="rect">
          <a:avLst/>
        </a:prstGeom>
        <a:solidFill>
          <a:schemeClr val="accent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Marketing Qualified</a:t>
          </a:r>
        </a:p>
      </dsp:txBody>
      <dsp:txXfrm>
        <a:off x="1302" y="2647101"/>
        <a:ext cx="2442565" cy="1221282"/>
      </dsp:txXfrm>
    </dsp:sp>
    <dsp:sp modelId="{FCDEFE20-F5FD-4235-8CC9-9C35899B5B15}">
      <dsp:nvSpPr>
        <dsp:cNvPr id="0" name=""/>
        <dsp:cNvSpPr/>
      </dsp:nvSpPr>
      <dsp:spPr>
        <a:xfrm>
          <a:off x="2956806" y="2647101"/>
          <a:ext cx="2442565" cy="1221282"/>
        </a:xfrm>
        <a:prstGeom prst="rect">
          <a:avLst/>
        </a:prstGeom>
        <a:solidFill>
          <a:schemeClr val="accent2"/>
        </a:solid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rtlCol="0" anchor="ctr" anchorCtr="0">
          <a:noAutofit/>
        </a:bodyPr>
        <a:lstStyle/>
        <a:p>
          <a:pPr marL="0" lvl="0" indent="0" algn="ctr" defTabSz="711200">
            <a:lnSpc>
              <a:spcPct val="90000"/>
            </a:lnSpc>
            <a:spcBef>
              <a:spcPct val="0"/>
            </a:spcBef>
            <a:spcAft>
              <a:spcPct val="35000"/>
            </a:spcAft>
            <a:buNone/>
          </a:pPr>
          <a:r>
            <a:rPr lang="en-US" sz="1600" kern="1200" dirty="0">
              <a:solidFill>
                <a:schemeClr val="lt1"/>
              </a:solidFill>
              <a:latin typeface="+mj-lt"/>
            </a:rPr>
            <a:t>Sales Qualified</a:t>
          </a:r>
        </a:p>
      </dsp:txBody>
      <dsp:txXfrm>
        <a:off x="2956806" y="2647101"/>
        <a:ext cx="2442565" cy="12212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81A044-8EC0-4B16-99EB-048B3E8101A3}">
      <dsp:nvSpPr>
        <dsp:cNvPr id="0" name=""/>
        <dsp:cNvSpPr/>
      </dsp:nvSpPr>
      <dsp:spPr>
        <a:xfrm>
          <a:off x="0" y="0"/>
          <a:ext cx="11017249"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F7BA8FD-7E53-454D-8B82-984764508FF0}">
      <dsp:nvSpPr>
        <dsp:cNvPr id="0" name=""/>
        <dsp:cNvSpPr/>
      </dsp:nvSpPr>
      <dsp:spPr>
        <a:xfrm>
          <a:off x="0" y="0"/>
          <a:ext cx="3525519" cy="568824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7160" tIns="137160" rIns="137160" bIns="137160" numCol="1" spcCol="1270" rtlCol="0" anchor="t" anchorCtr="0">
          <a:noAutofit/>
        </a:bodyPr>
        <a:lstStyle/>
        <a:p>
          <a:pPr marL="0" lvl="0" indent="0" algn="l" defTabSz="1600200">
            <a:lnSpc>
              <a:spcPct val="90000"/>
            </a:lnSpc>
            <a:spcBef>
              <a:spcPct val="0"/>
            </a:spcBef>
            <a:spcAft>
              <a:spcPct val="35000"/>
            </a:spcAft>
            <a:buNone/>
          </a:pPr>
          <a:r>
            <a:rPr lang="en-US" sz="3600" b="1" kern="1200" dirty="0">
              <a:solidFill>
                <a:schemeClr val="tx1"/>
              </a:solidFill>
              <a:latin typeface="+mj-lt"/>
            </a:rPr>
            <a:t>Key Takeaways</a:t>
          </a:r>
        </a:p>
      </dsp:txBody>
      <dsp:txXfrm>
        <a:off x="0" y="0"/>
        <a:ext cx="3525519" cy="5688248"/>
      </dsp:txXfrm>
    </dsp:sp>
    <dsp:sp modelId="{0B9C90F1-5BD7-42D4-B808-F70B6B0636C5}">
      <dsp:nvSpPr>
        <dsp:cNvPr id="0" name=""/>
        <dsp:cNvSpPr/>
      </dsp:nvSpPr>
      <dsp:spPr>
        <a:xfrm>
          <a:off x="3690778" y="53605"/>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b="1" kern="1200" dirty="0">
              <a:solidFill>
                <a:schemeClr val="tx1"/>
              </a:solidFill>
              <a:latin typeface="+mn-lt"/>
            </a:rPr>
            <a:t>Q3 proved that disciplined channel investment can improve performance without sacrificing efficiency.</a:t>
          </a:r>
        </a:p>
      </dsp:txBody>
      <dsp:txXfrm>
        <a:off x="3690778" y="53605"/>
        <a:ext cx="7326470" cy="1072101"/>
      </dsp:txXfrm>
    </dsp:sp>
    <dsp:sp modelId="{88B93C95-FCBB-4F29-97B5-EFEAC82340BA}">
      <dsp:nvSpPr>
        <dsp:cNvPr id="0" name=""/>
        <dsp:cNvSpPr/>
      </dsp:nvSpPr>
      <dsp:spPr>
        <a:xfrm>
          <a:off x="3525519" y="1125706"/>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4A739AA-F4C0-4CF4-A164-E6D3B4B8B44F}">
      <dsp:nvSpPr>
        <dsp:cNvPr id="0" name=""/>
        <dsp:cNvSpPr/>
      </dsp:nvSpPr>
      <dsp:spPr>
        <a:xfrm>
          <a:off x="3690778" y="117931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b="1" kern="1200" dirty="0">
              <a:solidFill>
                <a:schemeClr val="tx1"/>
              </a:solidFill>
              <a:latin typeface="+mn-lt"/>
            </a:rPr>
            <a:t>Funnel gains should be protected by faster follow-up and clearer conversion handoffs.</a:t>
          </a:r>
        </a:p>
      </dsp:txBody>
      <dsp:txXfrm>
        <a:off x="3690778" y="1179311"/>
        <a:ext cx="7326470" cy="1072101"/>
      </dsp:txXfrm>
    </dsp:sp>
    <dsp:sp modelId="{3E37EAC4-8224-4812-81E8-DD27D89935C2}">
      <dsp:nvSpPr>
        <dsp:cNvPr id="0" name=""/>
        <dsp:cNvSpPr/>
      </dsp:nvSpPr>
      <dsp:spPr>
        <a:xfrm>
          <a:off x="3525519" y="2251413"/>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9677096-124B-4F04-80A3-406DE1F95FC1}">
      <dsp:nvSpPr>
        <dsp:cNvPr id="0" name=""/>
        <dsp:cNvSpPr/>
      </dsp:nvSpPr>
      <dsp:spPr>
        <a:xfrm>
          <a:off x="3690778" y="2305018"/>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b="1" kern="1200" dirty="0">
              <a:solidFill>
                <a:schemeClr val="tx1"/>
              </a:solidFill>
              <a:latin typeface="+mn-lt"/>
            </a:rPr>
            <a:t>Campaign operations need repeatable testing routines, not one-off optimization efforts.</a:t>
          </a:r>
        </a:p>
      </dsp:txBody>
      <dsp:txXfrm>
        <a:off x="3690778" y="2305018"/>
        <a:ext cx="7326470" cy="1072101"/>
      </dsp:txXfrm>
    </dsp:sp>
    <dsp:sp modelId="{7483FAF8-3E2F-484C-AD77-2F923138FC6F}">
      <dsp:nvSpPr>
        <dsp:cNvPr id="0" name=""/>
        <dsp:cNvSpPr/>
      </dsp:nvSpPr>
      <dsp:spPr>
        <a:xfrm>
          <a:off x="3525519" y="3377119"/>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07ADC15-E356-4AA3-AA3B-7715A427BC3D}">
      <dsp:nvSpPr>
        <dsp:cNvPr id="0" name=""/>
        <dsp:cNvSpPr/>
      </dsp:nvSpPr>
      <dsp:spPr>
        <a:xfrm>
          <a:off x="3690778" y="3430724"/>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b="1" kern="1200" dirty="0">
              <a:solidFill>
                <a:schemeClr val="tx1"/>
              </a:solidFill>
              <a:latin typeface="+mn-lt"/>
            </a:rPr>
            <a:t>Q4 decisions should prioritize scalable winners while addressing the constraints exposed in Q3.</a:t>
          </a:r>
        </a:p>
      </dsp:txBody>
      <dsp:txXfrm>
        <a:off x="3690778" y="3430724"/>
        <a:ext cx="7326470" cy="1072101"/>
      </dsp:txXfrm>
    </dsp:sp>
    <dsp:sp modelId="{F4544DCD-87A1-42AC-BA23-00C8D3EFB43D}">
      <dsp:nvSpPr>
        <dsp:cNvPr id="0" name=""/>
        <dsp:cNvSpPr/>
      </dsp:nvSpPr>
      <dsp:spPr>
        <a:xfrm>
          <a:off x="3525519" y="4502826"/>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71450B8-313C-4119-A33B-718AD0CA3581}">
      <dsp:nvSpPr>
        <dsp:cNvPr id="0" name=""/>
        <dsp:cNvSpPr/>
      </dsp:nvSpPr>
      <dsp:spPr>
        <a:xfrm>
          <a:off x="3690778" y="4556431"/>
          <a:ext cx="7326470" cy="107210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9530" tIns="49530" rIns="49530" bIns="49530" numCol="1" spcCol="1270" rtlCol="0" anchor="ctr" anchorCtr="0">
          <a:noAutofit/>
        </a:bodyPr>
        <a:lstStyle/>
        <a:p>
          <a:pPr marL="0" lvl="0" indent="0" algn="l" defTabSz="577850">
            <a:lnSpc>
              <a:spcPct val="90000"/>
            </a:lnSpc>
            <a:spcBef>
              <a:spcPct val="0"/>
            </a:spcBef>
            <a:spcAft>
              <a:spcPct val="35000"/>
            </a:spcAft>
            <a:buNone/>
          </a:pPr>
          <a:r>
            <a:rPr lang="en-US" sz="1300" b="1" kern="1200" dirty="0">
              <a:solidFill>
                <a:schemeClr val="tx1"/>
              </a:solidFill>
              <a:latin typeface="+mn-lt"/>
            </a:rPr>
            <a:t>The learning agenda must connect every spend decision to measurable business outcomes.</a:t>
          </a:r>
        </a:p>
      </dsp:txBody>
      <dsp:txXfrm>
        <a:off x="3690778" y="4556431"/>
        <a:ext cx="7326470" cy="1072101"/>
      </dsp:txXfrm>
    </dsp:sp>
    <dsp:sp modelId="{6E4CF72C-2C72-4592-87FA-547A767AD0F1}">
      <dsp:nvSpPr>
        <dsp:cNvPr id="0" name=""/>
        <dsp:cNvSpPr/>
      </dsp:nvSpPr>
      <dsp:spPr>
        <a:xfrm>
          <a:off x="3525519" y="5628532"/>
          <a:ext cx="7491729" cy="0"/>
        </a:xfrm>
        <a:prstGeom prst="line">
          <a:avLst/>
        </a:prstGeom>
        <a:solidFill>
          <a:schemeClr val="accent1">
            <a:hueOff val="0"/>
            <a:satOff val="0"/>
            <a:lumOff val="0"/>
            <a:alphaOff val="0"/>
          </a:schemeClr>
        </a:solidFill>
        <a:ln w="19050" cap="flat" cmpd="sng" algn="ctr">
          <a:solidFill>
            <a:schemeClr val="accent1">
              <a:tint val="5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twistly/officeart/layout/LinedListWideRoo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32"/>
              <dgm:constr type="w" for="des" forName="tx2" refType="w" fact="0.665"/>
              <dgm:constr type="w" for="des" forName="horzSpace2" refType="w" fact="0.015"/>
              <dgm:constr type="w" for="des" forName="thinLine2b" refType="w" fact="0.68"/>
            </dgm:constrLst>
          </dgm:if>
          <dgm:if name="Name10" axis="root des" func="maxDepth" op="equ" val="3">
            <dgm:constrLst>
              <dgm:constr type="w" for="ch" forName="tx1" refType="w" fact="0.32"/>
              <dgm:constr type="w" for="des" forName="tx2" refType="w" fact="0.325"/>
              <dgm:constr type="w" for="des" forName="tx3" refType="w" fact="0.325"/>
              <dgm:constr type="w" for="des" forName="horzSpace2" refType="w" fact="0.015"/>
              <dgm:constr type="w" for="des" forName="horzSpace3" refType="w" fact="0.015"/>
              <dgm:constr type="w" for="des" forName="thinLine2b" refType="w" fact="0.68"/>
              <dgm:constr type="w" for="des" forName="thinLine3" refType="w" fact="0.325"/>
            </dgm:constrLst>
          </dgm:if>
          <dgm:if name="Name11" axis="root des" func="maxDepth" op="gte" val="4">
            <dgm:constrLst>
              <dgm:constr type="w" for="ch" forName="tx1" refType="w" fact="0.32"/>
              <dgm:constr type="w" for="des" forName="tx2" refType="w" fact="0.2117"/>
              <dgm:constr type="w" for="des" forName="tx3" refType="w" fact="0.2117"/>
              <dgm:constr type="w" for="des" forName="tx4" refType="w" fact="0.2117"/>
              <dgm:constr type="w" for="des" forName="horzSpace2" refType="w" fact="0.015"/>
              <dgm:constr type="w" for="des" forName="horzSpace3" refType="w" fact="0.015"/>
              <dgm:constr type="w" for="des" forName="horzSpace4" refType="w" fact="0.015"/>
              <dgm:constr type="w" for="des" forName="thinLine2b" refType="w" fact="0.68"/>
              <dgm:constr type="w" for="des" forName="thinLine3" refType="w" fact="0.4534"/>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mid"/>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twistly/officeart/layout/LinedListWideRoo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32"/>
              <dgm:constr type="w" for="des" forName="tx2" refType="w" fact="0.665"/>
              <dgm:constr type="w" for="des" forName="horzSpace2" refType="w" fact="0.015"/>
              <dgm:constr type="w" for="des" forName="thinLine2b" refType="w" fact="0.68"/>
            </dgm:constrLst>
          </dgm:if>
          <dgm:if name="Name10" axis="root des" func="maxDepth" op="equ" val="3">
            <dgm:constrLst>
              <dgm:constr type="w" for="ch" forName="tx1" refType="w" fact="0.32"/>
              <dgm:constr type="w" for="des" forName="tx2" refType="w" fact="0.325"/>
              <dgm:constr type="w" for="des" forName="tx3" refType="w" fact="0.325"/>
              <dgm:constr type="w" for="des" forName="horzSpace2" refType="w" fact="0.015"/>
              <dgm:constr type="w" for="des" forName="horzSpace3" refType="w" fact="0.015"/>
              <dgm:constr type="w" for="des" forName="thinLine2b" refType="w" fact="0.68"/>
              <dgm:constr type="w" for="des" forName="thinLine3" refType="w" fact="0.325"/>
            </dgm:constrLst>
          </dgm:if>
          <dgm:if name="Name11" axis="root des" func="maxDepth" op="gte" val="4">
            <dgm:constrLst>
              <dgm:constr type="w" for="ch" forName="tx1" refType="w" fact="0.32"/>
              <dgm:constr type="w" for="des" forName="tx2" refType="w" fact="0.2117"/>
              <dgm:constr type="w" for="des" forName="tx3" refType="w" fact="0.2117"/>
              <dgm:constr type="w" for="des" forName="tx4" refType="w" fact="0.2117"/>
              <dgm:constr type="w" for="des" forName="horzSpace2" refType="w" fact="0.015"/>
              <dgm:constr type="w" for="des" forName="horzSpace3" refType="w" fact="0.015"/>
              <dgm:constr type="w" for="des" forName="horzSpace4" refType="w" fact="0.015"/>
              <dgm:constr type="w" for="des" forName="thinLine2b" refType="w" fact="0.68"/>
              <dgm:constr type="w" for="des" forName="thinLine3" refType="w" fact="0.4534"/>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mid"/>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mid"/>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1A395-D045-3636-0AF0-4C7B63ACEBE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ru-RU"/>
          </a:p>
        </p:txBody>
      </p:sp>
      <p:sp>
        <p:nvSpPr>
          <p:cNvPr id="3" name="Subtitle 2">
            <a:extLst>
              <a:ext uri="{FF2B5EF4-FFF2-40B4-BE49-F238E27FC236}">
                <a16:creationId xmlns:a16="http://schemas.microsoft.com/office/drawing/2014/main" id="{F8741A49-1415-71AC-0E01-1C6DAD756CD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ru-RU"/>
          </a:p>
        </p:txBody>
      </p:sp>
      <p:sp>
        <p:nvSpPr>
          <p:cNvPr id="4" name="Date Placeholder 3">
            <a:extLst>
              <a:ext uri="{FF2B5EF4-FFF2-40B4-BE49-F238E27FC236}">
                <a16:creationId xmlns:a16="http://schemas.microsoft.com/office/drawing/2014/main" id="{1F2D3A6B-361F-7EA1-DB4B-66EBD5DE04FF}"/>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5" name="Footer Placeholder 4">
            <a:extLst>
              <a:ext uri="{FF2B5EF4-FFF2-40B4-BE49-F238E27FC236}">
                <a16:creationId xmlns:a16="http://schemas.microsoft.com/office/drawing/2014/main" id="{4D73FE68-5D10-E33D-3A47-D0B280517E33}"/>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E13751C1-740B-BE94-038A-EB9ACA309FB8}"/>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911668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631365-1A2E-351B-F7B7-CDD1E82BBDDA}"/>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72AB45EC-D18A-47F0-8518-D831B37538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511A9558-6B95-6987-3E67-B0326A34A623}"/>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5" name="Footer Placeholder 4">
            <a:extLst>
              <a:ext uri="{FF2B5EF4-FFF2-40B4-BE49-F238E27FC236}">
                <a16:creationId xmlns:a16="http://schemas.microsoft.com/office/drawing/2014/main" id="{E63233AB-3F93-991D-5722-8243AC3806C9}"/>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62DC38BC-06AD-D1C7-07A9-A453DEE35FE1}"/>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3226944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CC19FF-64B2-9BA2-8C29-9AA597383ED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ru-RU"/>
          </a:p>
        </p:txBody>
      </p:sp>
      <p:sp>
        <p:nvSpPr>
          <p:cNvPr id="3" name="Text Placeholder 2">
            <a:extLst>
              <a:ext uri="{FF2B5EF4-FFF2-40B4-BE49-F238E27FC236}">
                <a16:creationId xmlns:a16="http://schemas.microsoft.com/office/drawing/2014/main" id="{65E27081-86F2-EE71-16F3-0834C55F26D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C631374-1908-3D19-0E7A-A89292B8DB84}"/>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5" name="Footer Placeholder 4">
            <a:extLst>
              <a:ext uri="{FF2B5EF4-FFF2-40B4-BE49-F238E27FC236}">
                <a16:creationId xmlns:a16="http://schemas.microsoft.com/office/drawing/2014/main" id="{7C8F9B6F-AE7C-F0CD-F0FD-B55105AF1363}"/>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F0273C55-41C1-D334-4B4C-72881768A8C1}"/>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1254908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E74B5-DB16-3B84-7207-3308505F83F8}"/>
              </a:ext>
            </a:extLst>
          </p:cNvPr>
          <p:cNvSpPr>
            <a:spLocks noGrp="1"/>
          </p:cNvSpPr>
          <p:nvPr>
            <p:ph type="title"/>
          </p:nvPr>
        </p:nvSpPr>
        <p:spPr/>
        <p:txBody>
          <a:bodyPr/>
          <a:lstStyle/>
          <a:p>
            <a:r>
              <a:rPr lang="en-US"/>
              <a:t>Click to edit Master title style</a:t>
            </a:r>
            <a:endParaRPr lang="ru-RU"/>
          </a:p>
        </p:txBody>
      </p:sp>
      <p:sp>
        <p:nvSpPr>
          <p:cNvPr id="3" name="Content Placeholder 2">
            <a:extLst>
              <a:ext uri="{FF2B5EF4-FFF2-40B4-BE49-F238E27FC236}">
                <a16:creationId xmlns:a16="http://schemas.microsoft.com/office/drawing/2014/main" id="{AE0CEB57-5C1A-B2D2-0CE0-3C8B4DCFB6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Content Placeholder 3">
            <a:extLst>
              <a:ext uri="{FF2B5EF4-FFF2-40B4-BE49-F238E27FC236}">
                <a16:creationId xmlns:a16="http://schemas.microsoft.com/office/drawing/2014/main" id="{2C840F8A-717E-E092-253E-C779839E6FC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Date Placeholder 4">
            <a:extLst>
              <a:ext uri="{FF2B5EF4-FFF2-40B4-BE49-F238E27FC236}">
                <a16:creationId xmlns:a16="http://schemas.microsoft.com/office/drawing/2014/main" id="{90ED4E03-A102-9A15-A952-322B14ACAFAF}"/>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6" name="Footer Placeholder 5">
            <a:extLst>
              <a:ext uri="{FF2B5EF4-FFF2-40B4-BE49-F238E27FC236}">
                <a16:creationId xmlns:a16="http://schemas.microsoft.com/office/drawing/2014/main" id="{88350926-1C33-DD08-010E-CEFA1C46C5C1}"/>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B4FDF57A-9341-888F-9E06-12DD79DA088A}"/>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3997117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EA0DA-0C2E-109C-A316-4F2985038637}"/>
              </a:ext>
            </a:extLst>
          </p:cNvPr>
          <p:cNvSpPr>
            <a:spLocks noGrp="1"/>
          </p:cNvSpPr>
          <p:nvPr>
            <p:ph type="title"/>
          </p:nvPr>
        </p:nvSpPr>
        <p:spPr>
          <a:xfrm>
            <a:off x="839788" y="365125"/>
            <a:ext cx="10515600" cy="1325563"/>
          </a:xfrm>
        </p:spPr>
        <p:txBody>
          <a:bodyPr/>
          <a:lstStyle/>
          <a:p>
            <a:r>
              <a:rPr lang="en-US"/>
              <a:t>Click to edit Master title style</a:t>
            </a:r>
            <a:endParaRPr lang="ru-RU"/>
          </a:p>
        </p:txBody>
      </p:sp>
      <p:sp>
        <p:nvSpPr>
          <p:cNvPr id="3" name="Text Placeholder 2">
            <a:extLst>
              <a:ext uri="{FF2B5EF4-FFF2-40B4-BE49-F238E27FC236}">
                <a16:creationId xmlns:a16="http://schemas.microsoft.com/office/drawing/2014/main" id="{1E72037E-0F8F-4861-1A7F-9F6977F2EC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634819-FC3D-D13A-5D17-0440C1AD247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5" name="Text Placeholder 4">
            <a:extLst>
              <a:ext uri="{FF2B5EF4-FFF2-40B4-BE49-F238E27FC236}">
                <a16:creationId xmlns:a16="http://schemas.microsoft.com/office/drawing/2014/main" id="{C1E59730-9BD4-4107-8E90-4E6D12B080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17C46F-C978-2020-63DC-4852C21F5A4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7" name="Date Placeholder 6">
            <a:extLst>
              <a:ext uri="{FF2B5EF4-FFF2-40B4-BE49-F238E27FC236}">
                <a16:creationId xmlns:a16="http://schemas.microsoft.com/office/drawing/2014/main" id="{339E0C01-D2C8-ECEB-A357-D8A7F32C2D6E}"/>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8" name="Footer Placeholder 7">
            <a:extLst>
              <a:ext uri="{FF2B5EF4-FFF2-40B4-BE49-F238E27FC236}">
                <a16:creationId xmlns:a16="http://schemas.microsoft.com/office/drawing/2014/main" id="{DDF883B1-7C99-DDFF-F653-E4D7C42421DF}"/>
              </a:ext>
            </a:extLst>
          </p:cNvPr>
          <p:cNvSpPr>
            <a:spLocks noGrp="1"/>
          </p:cNvSpPr>
          <p:nvPr>
            <p:ph type="ftr" sz="quarter" idx="11"/>
          </p:nvPr>
        </p:nvSpPr>
        <p:spPr/>
        <p:txBody>
          <a:bodyPr/>
          <a:lstStyle/>
          <a:p>
            <a:endParaRPr lang="ru-RU"/>
          </a:p>
        </p:txBody>
      </p:sp>
      <p:sp>
        <p:nvSpPr>
          <p:cNvPr id="9" name="Slide Number Placeholder 8">
            <a:extLst>
              <a:ext uri="{FF2B5EF4-FFF2-40B4-BE49-F238E27FC236}">
                <a16:creationId xmlns:a16="http://schemas.microsoft.com/office/drawing/2014/main" id="{AA8C26A5-11DC-5666-BA06-A9C16CD5C557}"/>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276717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3D1653-F1F3-926C-BF4F-6C5366E01157}"/>
              </a:ext>
            </a:extLst>
          </p:cNvPr>
          <p:cNvSpPr>
            <a:spLocks noGrp="1"/>
          </p:cNvSpPr>
          <p:nvPr>
            <p:ph type="title"/>
          </p:nvPr>
        </p:nvSpPr>
        <p:spPr/>
        <p:txBody>
          <a:bodyPr/>
          <a:lstStyle/>
          <a:p>
            <a:r>
              <a:rPr lang="en-US"/>
              <a:t>Click to edit Master title style</a:t>
            </a:r>
            <a:endParaRPr lang="ru-RU"/>
          </a:p>
        </p:txBody>
      </p:sp>
      <p:sp>
        <p:nvSpPr>
          <p:cNvPr id="3" name="Date Placeholder 2">
            <a:extLst>
              <a:ext uri="{FF2B5EF4-FFF2-40B4-BE49-F238E27FC236}">
                <a16:creationId xmlns:a16="http://schemas.microsoft.com/office/drawing/2014/main" id="{79AF1369-8582-F54C-76B3-06002BA85FE7}"/>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4" name="Footer Placeholder 3">
            <a:extLst>
              <a:ext uri="{FF2B5EF4-FFF2-40B4-BE49-F238E27FC236}">
                <a16:creationId xmlns:a16="http://schemas.microsoft.com/office/drawing/2014/main" id="{CE24D370-EB9F-EA5C-DC33-59D187D4895E}"/>
              </a:ext>
            </a:extLst>
          </p:cNvPr>
          <p:cNvSpPr>
            <a:spLocks noGrp="1"/>
          </p:cNvSpPr>
          <p:nvPr>
            <p:ph type="ftr" sz="quarter" idx="11"/>
          </p:nvPr>
        </p:nvSpPr>
        <p:spPr/>
        <p:txBody>
          <a:bodyPr/>
          <a:lstStyle/>
          <a:p>
            <a:endParaRPr lang="ru-RU"/>
          </a:p>
        </p:txBody>
      </p:sp>
      <p:sp>
        <p:nvSpPr>
          <p:cNvPr id="5" name="Slide Number Placeholder 4">
            <a:extLst>
              <a:ext uri="{FF2B5EF4-FFF2-40B4-BE49-F238E27FC236}">
                <a16:creationId xmlns:a16="http://schemas.microsoft.com/office/drawing/2014/main" id="{CA539121-2549-F737-0030-40CA557E3AB9}"/>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30312374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FF8D05-516F-FC9A-C4E8-31335FF769C4}"/>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3" name="Footer Placeholder 2">
            <a:extLst>
              <a:ext uri="{FF2B5EF4-FFF2-40B4-BE49-F238E27FC236}">
                <a16:creationId xmlns:a16="http://schemas.microsoft.com/office/drawing/2014/main" id="{0168822C-BDE5-ED15-FBA2-96E7D0724016}"/>
              </a:ext>
            </a:extLst>
          </p:cNvPr>
          <p:cNvSpPr>
            <a:spLocks noGrp="1"/>
          </p:cNvSpPr>
          <p:nvPr>
            <p:ph type="ftr" sz="quarter" idx="11"/>
          </p:nvPr>
        </p:nvSpPr>
        <p:spPr/>
        <p:txBody>
          <a:bodyPr/>
          <a:lstStyle/>
          <a:p>
            <a:endParaRPr lang="ru-RU"/>
          </a:p>
        </p:txBody>
      </p:sp>
      <p:sp>
        <p:nvSpPr>
          <p:cNvPr id="4" name="Slide Number Placeholder 3">
            <a:extLst>
              <a:ext uri="{FF2B5EF4-FFF2-40B4-BE49-F238E27FC236}">
                <a16:creationId xmlns:a16="http://schemas.microsoft.com/office/drawing/2014/main" id="{B52DF2EE-C0D0-E390-BC5B-A3C735F00D2C}"/>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12416399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EBFD6-E3E5-42FC-C19B-A6371162E5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Content Placeholder 2">
            <a:extLst>
              <a:ext uri="{FF2B5EF4-FFF2-40B4-BE49-F238E27FC236}">
                <a16:creationId xmlns:a16="http://schemas.microsoft.com/office/drawing/2014/main" id="{4852F663-684F-5184-5AEF-86AF01665A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Text Placeholder 3">
            <a:extLst>
              <a:ext uri="{FF2B5EF4-FFF2-40B4-BE49-F238E27FC236}">
                <a16:creationId xmlns:a16="http://schemas.microsoft.com/office/drawing/2014/main" id="{8B754A4E-ED6D-0403-F300-872D1E759A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E8A75E1-9494-BF06-7EC3-C00340479476}"/>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6" name="Footer Placeholder 5">
            <a:extLst>
              <a:ext uri="{FF2B5EF4-FFF2-40B4-BE49-F238E27FC236}">
                <a16:creationId xmlns:a16="http://schemas.microsoft.com/office/drawing/2014/main" id="{F0B2B414-AE1E-F59B-40E5-9953A18FB74B}"/>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95A5F2D8-AAB8-4E38-A908-39F168CAF061}"/>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29693360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6CB6-FD24-B429-9D62-5ED04AF7D7F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ru-RU"/>
          </a:p>
        </p:txBody>
      </p:sp>
      <p:sp>
        <p:nvSpPr>
          <p:cNvPr id="3" name="Picture Placeholder 2">
            <a:extLst>
              <a:ext uri="{FF2B5EF4-FFF2-40B4-BE49-F238E27FC236}">
                <a16:creationId xmlns:a16="http://schemas.microsoft.com/office/drawing/2014/main" id="{0A1F3A4A-AB23-28C9-FCBF-8685A2998E5F}"/>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Text Placeholder 3">
            <a:extLst>
              <a:ext uri="{FF2B5EF4-FFF2-40B4-BE49-F238E27FC236}">
                <a16:creationId xmlns:a16="http://schemas.microsoft.com/office/drawing/2014/main" id="{7EEBC405-79DF-A790-6A03-36A5252B0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A2FEB94-D252-1B18-395A-B989F677CDB9}"/>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6" name="Footer Placeholder 5">
            <a:extLst>
              <a:ext uri="{FF2B5EF4-FFF2-40B4-BE49-F238E27FC236}">
                <a16:creationId xmlns:a16="http://schemas.microsoft.com/office/drawing/2014/main" id="{52CD5493-F0BA-6984-7A37-AB3D6C4441BD}"/>
              </a:ext>
            </a:extLst>
          </p:cNvPr>
          <p:cNvSpPr>
            <a:spLocks noGrp="1"/>
          </p:cNvSpPr>
          <p:nvPr>
            <p:ph type="ftr" sz="quarter" idx="11"/>
          </p:nvPr>
        </p:nvSpPr>
        <p:spPr/>
        <p:txBody>
          <a:bodyPr/>
          <a:lstStyle/>
          <a:p>
            <a:endParaRPr lang="ru-RU"/>
          </a:p>
        </p:txBody>
      </p:sp>
      <p:sp>
        <p:nvSpPr>
          <p:cNvPr id="7" name="Slide Number Placeholder 6">
            <a:extLst>
              <a:ext uri="{FF2B5EF4-FFF2-40B4-BE49-F238E27FC236}">
                <a16:creationId xmlns:a16="http://schemas.microsoft.com/office/drawing/2014/main" id="{708E50B6-ADB5-37AD-5CEA-924D358C0429}"/>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3835760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4D3DA-1126-D2E9-61F8-89C65A6DCA9D}"/>
              </a:ext>
            </a:extLst>
          </p:cNvPr>
          <p:cNvSpPr>
            <a:spLocks noGrp="1"/>
          </p:cNvSpPr>
          <p:nvPr>
            <p:ph type="title"/>
          </p:nvPr>
        </p:nvSpPr>
        <p:spPr/>
        <p:txBody>
          <a:bodyPr/>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A1B13A40-51C8-7690-33F7-C98E7D218BD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C8A86A35-36CF-5C71-D3EF-DED4CE350656}"/>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5" name="Footer Placeholder 4">
            <a:extLst>
              <a:ext uri="{FF2B5EF4-FFF2-40B4-BE49-F238E27FC236}">
                <a16:creationId xmlns:a16="http://schemas.microsoft.com/office/drawing/2014/main" id="{A2106D8A-1BC2-99AD-0E13-97C74C977BBC}"/>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7A2CEA3F-9AC7-949A-E409-2127B7E933DA}"/>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2166326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83A58E-CFDD-A685-B9F0-4C1CFE4A4B3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ru-RU"/>
          </a:p>
        </p:txBody>
      </p:sp>
      <p:sp>
        <p:nvSpPr>
          <p:cNvPr id="3" name="Vertical Text Placeholder 2">
            <a:extLst>
              <a:ext uri="{FF2B5EF4-FFF2-40B4-BE49-F238E27FC236}">
                <a16:creationId xmlns:a16="http://schemas.microsoft.com/office/drawing/2014/main" id="{2B672B4E-37B6-5177-946C-464116F0B2E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930727A0-A72B-732C-3D85-4CB70B0C6406}"/>
              </a:ext>
            </a:extLst>
          </p:cNvPr>
          <p:cNvSpPr>
            <a:spLocks noGrp="1"/>
          </p:cNvSpPr>
          <p:nvPr>
            <p:ph type="dt" sz="half" idx="10"/>
          </p:nvPr>
        </p:nvSpPr>
        <p:spPr/>
        <p:txBody>
          <a:bodyPr/>
          <a:lstStyle/>
          <a:p>
            <a:fld id="{D1589B6A-B03D-47DC-B811-9EEDAD202C20}" type="datetimeFigureOut">
              <a:rPr lang="ru-RU" smtClean="0"/>
              <a:t>06.10.2026</a:t>
            </a:fld>
            <a:endParaRPr lang="ru-RU"/>
          </a:p>
        </p:txBody>
      </p:sp>
      <p:sp>
        <p:nvSpPr>
          <p:cNvPr id="5" name="Footer Placeholder 4">
            <a:extLst>
              <a:ext uri="{FF2B5EF4-FFF2-40B4-BE49-F238E27FC236}">
                <a16:creationId xmlns:a16="http://schemas.microsoft.com/office/drawing/2014/main" id="{48333D30-8157-D4C9-5859-5D6519C36915}"/>
              </a:ext>
            </a:extLst>
          </p:cNvPr>
          <p:cNvSpPr>
            <a:spLocks noGrp="1"/>
          </p:cNvSpPr>
          <p:nvPr>
            <p:ph type="ftr" sz="quarter" idx="11"/>
          </p:nvPr>
        </p:nvSpPr>
        <p:spPr/>
        <p:txBody>
          <a:bodyPr/>
          <a:lstStyle/>
          <a:p>
            <a:endParaRPr lang="ru-RU"/>
          </a:p>
        </p:txBody>
      </p:sp>
      <p:sp>
        <p:nvSpPr>
          <p:cNvPr id="6" name="Slide Number Placeholder 5">
            <a:extLst>
              <a:ext uri="{FF2B5EF4-FFF2-40B4-BE49-F238E27FC236}">
                <a16:creationId xmlns:a16="http://schemas.microsoft.com/office/drawing/2014/main" id="{35DD6273-315E-3B60-0C36-3B412E4321A7}"/>
              </a:ext>
            </a:extLst>
          </p:cNvPr>
          <p:cNvSpPr>
            <a:spLocks noGrp="1"/>
          </p:cNvSpPr>
          <p:nvPr>
            <p:ph type="sldNum" sz="quarter" idx="12"/>
          </p:nvPr>
        </p:nvSpPr>
        <p:spPr/>
        <p:txBody>
          <a:bodyPr/>
          <a:lstStyle/>
          <a:p>
            <a:fld id="{170F76AB-E593-4B49-8837-8663A0906243}" type="slidenum">
              <a:rPr lang="ru-RU" smtClean="0"/>
              <a:t>‹#›</a:t>
            </a:fld>
            <a:endParaRPr lang="ru-RU"/>
          </a:p>
        </p:txBody>
      </p:sp>
    </p:spTree>
    <p:extLst>
      <p:ext uri="{BB962C8B-B14F-4D97-AF65-F5344CB8AC3E}">
        <p14:creationId xmlns:p14="http://schemas.microsoft.com/office/powerpoint/2010/main" val="3243238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6203952" y="0"/>
            <a:ext cx="5988049" cy="6858000"/>
          </a:xfrm>
          <a:noFill/>
        </p:spPr>
        <p:txBody>
          <a:bodyPr lIns="576000" tIns="0" rIns="1440000" bIns="0" anchor="ctr" anchorCtr="0">
            <a:noAutofit/>
          </a:bodyPr>
          <a:lstStyle>
            <a:lvl1pPr marL="0">
              <a:lnSpc>
                <a:spcPct val="90000"/>
              </a:lnSpc>
              <a:spcBef>
                <a:spcPts val="600"/>
              </a:spcBef>
              <a:buFont typeface="Arial" panose="020B0604020202020204" pitchFamily="34" charset="0"/>
              <a:buNone/>
              <a:defRPr sz="4800">
                <a:solidFill>
                  <a:schemeClr val="tx1"/>
                </a:solidFill>
                <a:latin typeface="+mj-lt"/>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0" y="90"/>
            <a:ext cx="5988051" cy="6856948"/>
          </a:xfrm>
          <a:noFill/>
        </p:spPr>
        <p:txBody>
          <a:bodyPr lIns="576000" tIns="0" rIns="1440000" bIns="0" anchor="ctr" anchorCtr="0">
            <a:noAutofit/>
          </a:bodyPr>
          <a:lstStyle>
            <a:lvl1pPr marL="0">
              <a:lnSpc>
                <a:spcPct val="90000"/>
              </a:lnSpc>
              <a:spcBef>
                <a:spcPts val="600"/>
              </a:spcBef>
              <a:buFont typeface="Arial" panose="020B0604020202020204" pitchFamily="34" charset="0"/>
              <a:buNone/>
              <a:defRPr sz="4800">
                <a:solidFill>
                  <a:schemeClr val="tx1"/>
                </a:solidFill>
                <a:latin typeface="+mj-lt"/>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cxnSp>
        <p:nvCxnSpPr>
          <p:cNvPr id="7" name="Straight Connector 6">
            <a:extLst>
              <a:ext uri="{FF2B5EF4-FFF2-40B4-BE49-F238E27FC236}">
                <a16:creationId xmlns:a16="http://schemas.microsoft.com/office/drawing/2014/main" id="{40A19F3A-3021-12E5-4437-780AAAF7F50E}"/>
              </a:ext>
            </a:extLst>
          </p:cNvPr>
          <p:cNvCxnSpPr>
            <a:cxnSpLocks/>
          </p:cNvCxnSpPr>
          <p:nvPr/>
        </p:nvCxnSpPr>
        <p:spPr>
          <a:xfrm>
            <a:off x="587375" y="62738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5" name="Straight Connector 14">
            <a:extLst>
              <a:ext uri="{FF2B5EF4-FFF2-40B4-BE49-F238E27FC236}">
                <a16:creationId xmlns:a16="http://schemas.microsoft.com/office/drawing/2014/main" id="{E035D463-9DAE-0403-C760-D403D93C305E}"/>
              </a:ext>
            </a:extLst>
          </p:cNvPr>
          <p:cNvCxnSpPr>
            <a:cxnSpLocks/>
          </p:cNvCxnSpPr>
          <p:nvPr/>
        </p:nvCxnSpPr>
        <p:spPr>
          <a:xfrm>
            <a:off x="6770776" y="62738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8" name="Straight Connector 17">
            <a:extLst>
              <a:ext uri="{FF2B5EF4-FFF2-40B4-BE49-F238E27FC236}">
                <a16:creationId xmlns:a16="http://schemas.microsoft.com/office/drawing/2014/main" id="{DB97A6DD-86F5-0B49-7D2C-86519F0882A1}"/>
              </a:ext>
            </a:extLst>
          </p:cNvPr>
          <p:cNvCxnSpPr>
            <a:cxnSpLocks/>
          </p:cNvCxnSpPr>
          <p:nvPr/>
        </p:nvCxnSpPr>
        <p:spPr>
          <a:xfrm>
            <a:off x="587375" y="5842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a:extLst>
              <a:ext uri="{FF2B5EF4-FFF2-40B4-BE49-F238E27FC236}">
                <a16:creationId xmlns:a16="http://schemas.microsoft.com/office/drawing/2014/main" id="{5160C3F0-CA21-BF97-831B-3C73125376B8}"/>
              </a:ext>
            </a:extLst>
          </p:cNvPr>
          <p:cNvCxnSpPr>
            <a:cxnSpLocks/>
          </p:cNvCxnSpPr>
          <p:nvPr/>
        </p:nvCxnSpPr>
        <p:spPr>
          <a:xfrm>
            <a:off x="6770776" y="584200"/>
            <a:ext cx="3888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4515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Section">
    <p:bg>
      <p:bgPr>
        <a:solidFill>
          <a:schemeClr val="bg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5" y="584200"/>
            <a:ext cx="11017249" cy="5687375"/>
          </a:xfrm>
          <a:noFill/>
        </p:spPr>
        <p:txBody>
          <a:bodyPr lIns="540000" tIns="360000" rIns="540000" bIns="360000" anchor="ctr" anchorCtr="0">
            <a:noAutofit/>
          </a:bodyPr>
          <a:lstStyle>
            <a:lvl1pPr marL="0" algn="ctr">
              <a:lnSpc>
                <a:spcPct val="90000"/>
              </a:lnSpc>
              <a:spcBef>
                <a:spcPts val="600"/>
              </a:spcBef>
              <a:buFont typeface="Arial" panose="020B0604020202020204" pitchFamily="34" charset="0"/>
              <a:buNone/>
              <a:defRPr sz="4800">
                <a:solidFill>
                  <a:schemeClr val="tx1"/>
                </a:solidFill>
                <a:latin typeface="+mj-lt"/>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cxnSp>
        <p:nvCxnSpPr>
          <p:cNvPr id="2" name="Straight Connector 1">
            <a:extLst>
              <a:ext uri="{FF2B5EF4-FFF2-40B4-BE49-F238E27FC236}">
                <a16:creationId xmlns:a16="http://schemas.microsoft.com/office/drawing/2014/main" id="{C0B0B251-A5E3-E6F8-DC7F-3FD4C048CA5E}"/>
              </a:ext>
            </a:extLst>
          </p:cNvPr>
          <p:cNvCxnSpPr>
            <a:cxnSpLocks/>
          </p:cNvCxnSpPr>
          <p:nvPr/>
        </p:nvCxnSpPr>
        <p:spPr>
          <a:xfrm>
            <a:off x="587375" y="584200"/>
            <a:ext cx="11016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AC503B25-090F-B557-764B-748C20A61D45}"/>
              </a:ext>
            </a:extLst>
          </p:cNvPr>
          <p:cNvCxnSpPr>
            <a:cxnSpLocks/>
          </p:cNvCxnSpPr>
          <p:nvPr/>
        </p:nvCxnSpPr>
        <p:spPr>
          <a:xfrm>
            <a:off x="587375" y="6271575"/>
            <a:ext cx="110160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07642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ZeroBox">
    <p:bg>
      <p:bgPr>
        <a:solidFill>
          <a:schemeClr val="bg2"/>
        </a:solidFill>
        <a:effectLst/>
      </p:bgPr>
    </p:bg>
    <p:spTree>
      <p:nvGrpSpPr>
        <p:cNvPr id="1" name=""/>
        <p:cNvGrpSpPr/>
        <p:nvPr/>
      </p:nvGrpSpPr>
      <p:grpSpPr>
        <a:xfrm>
          <a:off x="0" y="0"/>
          <a:ext cx="0" cy="0"/>
          <a:chOff x="0" y="0"/>
          <a:chExt cx="0" cy="0"/>
        </a:xfrm>
      </p:grpSpPr>
      <p:sp>
        <p:nvSpPr>
          <p:cNvPr id="12" name="Content Placeholder 9">
            <a:extLst>
              <a:ext uri="{FF2B5EF4-FFF2-40B4-BE49-F238E27FC236}">
                <a16:creationId xmlns:a16="http://schemas.microsoft.com/office/drawing/2014/main" id="{ACD82C9D-06B8-6804-7C3B-104802359E83}"/>
              </a:ext>
            </a:extLst>
          </p:cNvPr>
          <p:cNvSpPr>
            <a:spLocks noGrp="1"/>
          </p:cNvSpPr>
          <p:nvPr>
            <p:ph sz="quarter" idx="14"/>
          </p:nvPr>
        </p:nvSpPr>
        <p:spPr>
          <a:xfrm>
            <a:off x="587376" y="584200"/>
            <a:ext cx="11017249" cy="5688248"/>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240876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1BoxV1">
    <p:bg>
      <p:bgPr>
        <a:solidFill>
          <a:schemeClr val="bg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2" name="Content Placeholder 9">
            <a:extLst>
              <a:ext uri="{FF2B5EF4-FFF2-40B4-BE49-F238E27FC236}">
                <a16:creationId xmlns:a16="http://schemas.microsoft.com/office/drawing/2014/main" id="{ACD82C9D-06B8-6804-7C3B-104802359E83}"/>
              </a:ext>
            </a:extLst>
          </p:cNvPr>
          <p:cNvSpPr>
            <a:spLocks noGrp="1"/>
          </p:cNvSpPr>
          <p:nvPr>
            <p:ph sz="quarter" idx="14"/>
          </p:nvPr>
        </p:nvSpPr>
        <p:spPr>
          <a:xfrm>
            <a:off x="587376" y="1484314"/>
            <a:ext cx="11017249" cy="478813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2832442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BoxIntro">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587375" y="1941921"/>
            <a:ext cx="11017251" cy="433188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4"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2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6203951" y="1490310"/>
            <a:ext cx="5400674" cy="4782137"/>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90310"/>
            <a:ext cx="5400674" cy="4781265"/>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Tree>
    <p:extLst>
      <p:ext uri="{BB962C8B-B14F-4D97-AF65-F5344CB8AC3E}">
        <p14:creationId xmlns:p14="http://schemas.microsoft.com/office/powerpoint/2010/main" val="51566143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6203950" y="1944826"/>
            <a:ext cx="5398291" cy="4328973"/>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1"/>
          </p:nvPr>
        </p:nvSpPr>
        <p:spPr>
          <a:xfrm>
            <a:off x="587376" y="1944826"/>
            <a:ext cx="5398291" cy="4328973"/>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5"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2BoxV2">
    <p:bg>
      <p:bgPr>
        <a:solidFill>
          <a:schemeClr val="bg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4314"/>
            <a:ext cx="2592387" cy="478813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3" name="Content Placeholder 9">
            <a:extLst>
              <a:ext uri="{FF2B5EF4-FFF2-40B4-BE49-F238E27FC236}">
                <a16:creationId xmlns:a16="http://schemas.microsoft.com/office/drawing/2014/main" id="{87513120-AB17-6D45-4E3B-EFD60903FF89}"/>
              </a:ext>
            </a:extLst>
          </p:cNvPr>
          <p:cNvSpPr>
            <a:spLocks noGrp="1"/>
          </p:cNvSpPr>
          <p:nvPr>
            <p:ph sz="quarter" idx="15"/>
          </p:nvPr>
        </p:nvSpPr>
        <p:spPr>
          <a:xfrm>
            <a:off x="3395663" y="1484313"/>
            <a:ext cx="8208959" cy="4789487"/>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3532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2BoxIntroV2">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376" y="1944826"/>
            <a:ext cx="7272337" cy="4311246"/>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2"/>
          </p:nvPr>
        </p:nvSpPr>
        <p:spPr>
          <a:xfrm>
            <a:off x="8075613" y="1944827"/>
            <a:ext cx="3526628" cy="4311246"/>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5"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sp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BoxV1">
    <p:bg>
      <p:bgPr>
        <a:solidFill>
          <a:schemeClr val="tx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4335463" y="1484313"/>
            <a:ext cx="3528848" cy="4788134"/>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4434"/>
            <a:ext cx="3529012" cy="4787142"/>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8077036" y="1484313"/>
            <a:ext cx="3528848" cy="4788134"/>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8714"/>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Tree>
    <p:extLst>
      <p:ext uri="{BB962C8B-B14F-4D97-AF65-F5344CB8AC3E}">
        <p14:creationId xmlns:p14="http://schemas.microsoft.com/office/powerpoint/2010/main" val="54428739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3BoxIntro">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3"/>
          </p:nvPr>
        </p:nvSpPr>
        <p:spPr>
          <a:xfrm>
            <a:off x="4335463" y="1941920"/>
            <a:ext cx="3528848" cy="4330526"/>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14"/>
          </p:nvPr>
        </p:nvSpPr>
        <p:spPr>
          <a:xfrm>
            <a:off x="587376" y="1941920"/>
            <a:ext cx="3529012" cy="432962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5"/>
          </p:nvPr>
        </p:nvSpPr>
        <p:spPr>
          <a:xfrm>
            <a:off x="8075613" y="1941920"/>
            <a:ext cx="3528848" cy="4330526"/>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bg1"/>
                </a:solidFill>
              </a:defRPr>
            </a:lvl1pPr>
          </a:lstStyle>
          <a:p>
            <a:pPr lvl="0"/>
            <a:r>
              <a:rPr lang="en-US"/>
              <a:t>Click to edit intro text</a:t>
            </a:r>
          </a:p>
        </p:txBody>
      </p:sp>
      <p:sp>
        <p:nvSpPr>
          <p:cNvPr id="6"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4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77056"/>
            <a:ext cx="2592267"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5304"/>
            <a:ext cx="2592387" cy="477952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3950" y="1484313"/>
            <a:ext cx="2592267"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0430"/>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4313"/>
            <a:ext cx="2592267"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8631603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4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5"/>
          </p:nvPr>
        </p:nvSpPr>
        <p:spPr>
          <a:xfrm>
            <a:off x="6206332" y="1941920"/>
            <a:ext cx="5398291"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0"/>
          </p:nvPr>
        </p:nvSpPr>
        <p:spPr>
          <a:xfrm>
            <a:off x="6206332" y="4212827"/>
            <a:ext cx="5400675"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21"/>
          </p:nvPr>
        </p:nvSpPr>
        <p:spPr>
          <a:xfrm>
            <a:off x="587376" y="1941920"/>
            <a:ext cx="5398291"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2"/>
          </p:nvPr>
        </p:nvSpPr>
        <p:spPr>
          <a:xfrm>
            <a:off x="587376" y="4212827"/>
            <a:ext cx="5400675"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4BoxV2">
    <p:bg>
      <p:bgPr>
        <a:solidFill>
          <a:schemeClr val="tx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1554"/>
            <a:ext cx="540092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6332" y="1481140"/>
            <a:ext cx="540067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9173"/>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16" name="Content Placeholder 9">
            <a:extLst>
              <a:ext uri="{FF2B5EF4-FFF2-40B4-BE49-F238E27FC236}">
                <a16:creationId xmlns:a16="http://schemas.microsoft.com/office/drawing/2014/main" id="{98B8ACA8-6DA6-BF4B-F8AF-A74B5D41FA52}"/>
              </a:ext>
            </a:extLst>
          </p:cNvPr>
          <p:cNvSpPr>
            <a:spLocks noGrp="1"/>
          </p:cNvSpPr>
          <p:nvPr>
            <p:ph sz="quarter" idx="18"/>
          </p:nvPr>
        </p:nvSpPr>
        <p:spPr>
          <a:xfrm>
            <a:off x="587376" y="3988532"/>
            <a:ext cx="540092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8" name="Content Placeholder 9">
            <a:extLst>
              <a:ext uri="{FF2B5EF4-FFF2-40B4-BE49-F238E27FC236}">
                <a16:creationId xmlns:a16="http://schemas.microsoft.com/office/drawing/2014/main" id="{8133A26D-9D2D-88BC-2CDC-11B4932049F4}"/>
              </a:ext>
            </a:extLst>
          </p:cNvPr>
          <p:cNvSpPr>
            <a:spLocks noGrp="1"/>
          </p:cNvSpPr>
          <p:nvPr>
            <p:ph sz="quarter" idx="19"/>
          </p:nvPr>
        </p:nvSpPr>
        <p:spPr>
          <a:xfrm>
            <a:off x="6206332" y="3988531"/>
            <a:ext cx="5400675"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90041753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4BoxIntroV2">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7"/>
          </p:nvPr>
        </p:nvSpPr>
        <p:spPr>
          <a:xfrm>
            <a:off x="3395662" y="1941920"/>
            <a:ext cx="259226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1"/>
          </p:nvPr>
        </p:nvSpPr>
        <p:spPr>
          <a:xfrm>
            <a:off x="587375" y="1941920"/>
            <a:ext cx="259238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9"/>
          </p:nvPr>
        </p:nvSpPr>
        <p:spPr>
          <a:xfrm>
            <a:off x="6203949" y="1941920"/>
            <a:ext cx="259226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2"/>
          </p:nvPr>
        </p:nvSpPr>
        <p:spPr>
          <a:xfrm>
            <a:off x="9012357" y="1941920"/>
            <a:ext cx="2592267" cy="4331880"/>
          </a:xfrm>
          <a:prstGeom prst="rect">
            <a:avLst/>
          </a:prstGeo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23"/>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bg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4BoxV3">
    <p:bg>
      <p:bgPr>
        <a:solidFill>
          <a:schemeClr val="bg2"/>
        </a:solidFill>
        <a:effectLst/>
      </p:bgPr>
    </p:bg>
    <p:spTree>
      <p:nvGrpSpPr>
        <p:cNvPr id="1" name=""/>
        <p:cNvGrpSpPr/>
        <p:nvPr/>
      </p:nvGrpSpPr>
      <p:grpSpPr>
        <a:xfrm>
          <a:off x="0" y="0"/>
          <a:ext cx="0" cy="0"/>
          <a:chOff x="0" y="0"/>
          <a:chExt cx="0" cy="0"/>
        </a:xfrm>
      </p:grpSpPr>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125" y="1484999"/>
            <a:ext cx="5400925" cy="3312426"/>
          </a:xfrm>
          <a:no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3950" y="1484313"/>
            <a:ext cx="5400675" cy="3313112"/>
          </a:xfrm>
          <a:no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3029"/>
            <a:ext cx="11017250" cy="470898"/>
          </a:xfrm>
          <a:prstGeom prst="rect">
            <a:avLst/>
          </a:prstGeom>
        </p:spPr>
        <p:txBody>
          <a:bodyPr vert="horz" wrap="square" lIns="0" tIns="0" rIns="0" bIns="0" rtlCol="0" anchor="t"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6" name="Content Placeholder 9">
            <a:extLst>
              <a:ext uri="{FF2B5EF4-FFF2-40B4-BE49-F238E27FC236}">
                <a16:creationId xmlns:a16="http://schemas.microsoft.com/office/drawing/2014/main" id="{98B8ACA8-6DA6-BF4B-F8AF-A74B5D41FA52}"/>
              </a:ext>
            </a:extLst>
          </p:cNvPr>
          <p:cNvSpPr>
            <a:spLocks noGrp="1"/>
          </p:cNvSpPr>
          <p:nvPr>
            <p:ph sz="quarter" idx="18"/>
          </p:nvPr>
        </p:nvSpPr>
        <p:spPr>
          <a:xfrm>
            <a:off x="587376" y="5013172"/>
            <a:ext cx="5400925" cy="1259755"/>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8" name="Content Placeholder 9">
            <a:extLst>
              <a:ext uri="{FF2B5EF4-FFF2-40B4-BE49-F238E27FC236}">
                <a16:creationId xmlns:a16="http://schemas.microsoft.com/office/drawing/2014/main" id="{8133A26D-9D2D-88BC-2CDC-11B4932049F4}"/>
              </a:ext>
            </a:extLst>
          </p:cNvPr>
          <p:cNvSpPr>
            <a:spLocks noGrp="1"/>
          </p:cNvSpPr>
          <p:nvPr>
            <p:ph sz="quarter" idx="19"/>
          </p:nvPr>
        </p:nvSpPr>
        <p:spPr>
          <a:xfrm>
            <a:off x="6203950" y="5013325"/>
            <a:ext cx="5400675" cy="1260016"/>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140544277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4BoxIntroV3">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8"/>
          </p:nvPr>
        </p:nvSpPr>
        <p:spPr>
          <a:xfrm>
            <a:off x="587377" y="5013325"/>
            <a:ext cx="5400000" cy="12515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6"/>
          </p:nvPr>
        </p:nvSpPr>
        <p:spPr>
          <a:xfrm>
            <a:off x="6203950" y="5013325"/>
            <a:ext cx="5400000" cy="12515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39"/>
          </p:nvPr>
        </p:nvSpPr>
        <p:spPr>
          <a:xfrm>
            <a:off x="6203950" y="1941920"/>
            <a:ext cx="5401164" cy="2852598"/>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1"/>
          </p:nvPr>
        </p:nvSpPr>
        <p:spPr>
          <a:xfrm>
            <a:off x="587376" y="1941920"/>
            <a:ext cx="5398291" cy="2852598"/>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5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2837688"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4433"/>
            <a:ext cx="2016000" cy="477952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5088000"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3173"/>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7338312"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0B6E4715-FC37-803D-1811-9EDAF51DD92D}"/>
              </a:ext>
            </a:extLst>
          </p:cNvPr>
          <p:cNvSpPr>
            <a:spLocks noGrp="1"/>
          </p:cNvSpPr>
          <p:nvPr>
            <p:ph sz="quarter" idx="17"/>
          </p:nvPr>
        </p:nvSpPr>
        <p:spPr>
          <a:xfrm>
            <a:off x="9588624" y="1484313"/>
            <a:ext cx="2016000" cy="4780514"/>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374631508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5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13"/>
          </p:nvPr>
        </p:nvSpPr>
        <p:spPr>
          <a:xfrm>
            <a:off x="2837688"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14"/>
          </p:nvPr>
        </p:nvSpPr>
        <p:spPr>
          <a:xfrm>
            <a:off x="587376" y="1960775"/>
            <a:ext cx="2016000" cy="4311309"/>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5"/>
          </p:nvPr>
        </p:nvSpPr>
        <p:spPr>
          <a:xfrm>
            <a:off x="5088000"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16"/>
          </p:nvPr>
        </p:nvSpPr>
        <p:spPr>
          <a:xfrm>
            <a:off x="7338312"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17"/>
          </p:nvPr>
        </p:nvSpPr>
        <p:spPr>
          <a:xfrm>
            <a:off x="9588624" y="1959882"/>
            <a:ext cx="2016000" cy="4312202"/>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8"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6BoxV1">
    <p:bg>
      <p:bgPr>
        <a:solidFill>
          <a:schemeClr val="bg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2279"/>
            <a:ext cx="11017250" cy="470898"/>
          </a:xfrm>
          <a:prstGeom prst="rect">
            <a:avLst/>
          </a:prstGeom>
        </p:spPr>
        <p:txBody>
          <a:bodyPr vert="horz" wrap="square" lIns="0" tIns="0" rIns="0" bIns="0" rtlCol="0" anchor="ctr" anchorCtr="0">
            <a:noAutofit/>
          </a:bodyPr>
          <a:lstStyle>
            <a:lvl1pPr algn="l">
              <a:lnSpc>
                <a:spcPct val="85000"/>
              </a:lnSpc>
              <a:defRPr sz="3600" b="0" spc="-151" baseline="0">
                <a:ln>
                  <a:noFill/>
                </a:ln>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3" name="Content Placeholder 9">
            <a:extLst>
              <a:ext uri="{FF2B5EF4-FFF2-40B4-BE49-F238E27FC236}">
                <a16:creationId xmlns:a16="http://schemas.microsoft.com/office/drawing/2014/main" id="{4E54D30F-ACC0-5C7A-352E-FDFDF2DDF277}"/>
              </a:ext>
            </a:extLst>
          </p:cNvPr>
          <p:cNvSpPr>
            <a:spLocks noGrp="1"/>
          </p:cNvSpPr>
          <p:nvPr>
            <p:ph sz="quarter" idx="18"/>
          </p:nvPr>
        </p:nvSpPr>
        <p:spPr>
          <a:xfrm>
            <a:off x="587377" y="3979721"/>
            <a:ext cx="3529012"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8" name="Content Placeholder 9">
            <a:extLst>
              <a:ext uri="{FF2B5EF4-FFF2-40B4-BE49-F238E27FC236}">
                <a16:creationId xmlns:a16="http://schemas.microsoft.com/office/drawing/2014/main" id="{27D9EDC3-E389-37C6-6F1A-1F0F1AF8C0D7}"/>
              </a:ext>
            </a:extLst>
          </p:cNvPr>
          <p:cNvSpPr>
            <a:spLocks noGrp="1"/>
          </p:cNvSpPr>
          <p:nvPr>
            <p:ph sz="quarter" idx="19"/>
          </p:nvPr>
        </p:nvSpPr>
        <p:spPr>
          <a:xfrm>
            <a:off x="4331515" y="3979721"/>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a:extLst>
              <a:ext uri="{FF2B5EF4-FFF2-40B4-BE49-F238E27FC236}">
                <a16:creationId xmlns:a16="http://schemas.microsoft.com/office/drawing/2014/main" id="{51DBE1E3-553C-153D-3BE2-5F7EE61B349C}"/>
              </a:ext>
            </a:extLst>
          </p:cNvPr>
          <p:cNvSpPr>
            <a:spLocks noGrp="1"/>
          </p:cNvSpPr>
          <p:nvPr>
            <p:ph sz="quarter" idx="36"/>
          </p:nvPr>
        </p:nvSpPr>
        <p:spPr>
          <a:xfrm>
            <a:off x="8075491" y="3979721"/>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1" name="Content Placeholder 9">
            <a:extLst>
              <a:ext uri="{FF2B5EF4-FFF2-40B4-BE49-F238E27FC236}">
                <a16:creationId xmlns:a16="http://schemas.microsoft.com/office/drawing/2014/main" id="{032BCC0D-5AD0-B8F0-DE20-06B254A29A53}"/>
              </a:ext>
            </a:extLst>
          </p:cNvPr>
          <p:cNvSpPr>
            <a:spLocks noGrp="1"/>
          </p:cNvSpPr>
          <p:nvPr>
            <p:ph sz="quarter" idx="37"/>
          </p:nvPr>
        </p:nvSpPr>
        <p:spPr>
          <a:xfrm>
            <a:off x="587501" y="1484314"/>
            <a:ext cx="3529012"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2" name="Content Placeholder 9">
            <a:extLst>
              <a:ext uri="{FF2B5EF4-FFF2-40B4-BE49-F238E27FC236}">
                <a16:creationId xmlns:a16="http://schemas.microsoft.com/office/drawing/2014/main" id="{ED23215E-C919-5A45-0525-70B357C6C5E5}"/>
              </a:ext>
            </a:extLst>
          </p:cNvPr>
          <p:cNvSpPr>
            <a:spLocks noGrp="1"/>
          </p:cNvSpPr>
          <p:nvPr>
            <p:ph sz="quarter" idx="38"/>
          </p:nvPr>
        </p:nvSpPr>
        <p:spPr>
          <a:xfrm>
            <a:off x="4332288" y="1484313"/>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3" name="Content Placeholder 9">
            <a:extLst>
              <a:ext uri="{FF2B5EF4-FFF2-40B4-BE49-F238E27FC236}">
                <a16:creationId xmlns:a16="http://schemas.microsoft.com/office/drawing/2014/main" id="{29FD2E25-8539-ABD8-BDBB-BA6629D0ABA7}"/>
              </a:ext>
            </a:extLst>
          </p:cNvPr>
          <p:cNvSpPr>
            <a:spLocks noGrp="1"/>
          </p:cNvSpPr>
          <p:nvPr>
            <p:ph sz="quarter" idx="39"/>
          </p:nvPr>
        </p:nvSpPr>
        <p:spPr>
          <a:xfrm>
            <a:off x="8076264" y="1484313"/>
            <a:ext cx="3528850"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ln>
                  <a:noFill/>
                </a:ln>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40641329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6BoxIntroV1">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41"/>
          </p:nvPr>
        </p:nvSpPr>
        <p:spPr>
          <a:xfrm>
            <a:off x="587539"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44"/>
          </p:nvPr>
        </p:nvSpPr>
        <p:spPr>
          <a:xfrm>
            <a:off x="587376"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45"/>
          </p:nvPr>
        </p:nvSpPr>
        <p:spPr>
          <a:xfrm>
            <a:off x="4332288"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46"/>
          </p:nvPr>
        </p:nvSpPr>
        <p:spPr>
          <a:xfrm>
            <a:off x="4332288"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47"/>
          </p:nvPr>
        </p:nvSpPr>
        <p:spPr>
          <a:xfrm>
            <a:off x="8075491"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9"/>
          <p:cNvSpPr>
            <a:spLocks noGrp="1"/>
          </p:cNvSpPr>
          <p:nvPr>
            <p:ph sz="quarter" idx="48"/>
          </p:nvPr>
        </p:nvSpPr>
        <p:spPr>
          <a:xfrm>
            <a:off x="8075491" y="1944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8"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9"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8BoxV1">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81329"/>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5" y="1482200"/>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839ADCA9-5DBB-54EF-C3F2-6EB53E34100C}"/>
              </a:ext>
            </a:extLst>
          </p:cNvPr>
          <p:cNvSpPr>
            <a:spLocks noGrp="1"/>
          </p:cNvSpPr>
          <p:nvPr>
            <p:ph sz="quarter" idx="15"/>
          </p:nvPr>
        </p:nvSpPr>
        <p:spPr>
          <a:xfrm>
            <a:off x="6203950" y="1481329"/>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6581"/>
            <a:ext cx="11017250" cy="470898"/>
          </a:xfrm>
          <a:prstGeom prst="rect">
            <a:avLst/>
          </a:prstGeom>
        </p:spPr>
        <p:txBody>
          <a:bodyPr vert="horz" wrap="square" lIns="0" tIns="0" rIns="0" bIns="0" rtlCol="0" anchor="ctr" anchorCtr="0">
            <a:noAutofit/>
          </a:bodyPr>
          <a:lstStyle>
            <a:lvl1pPr algn="l">
              <a:lnSpc>
                <a:spcPct val="85000"/>
              </a:lnSpc>
              <a:defRPr sz="3600" b="0" spc="-151"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1329"/>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49FEEC98-96B4-267F-C01B-20EAA1E9CCBD}"/>
              </a:ext>
            </a:extLst>
          </p:cNvPr>
          <p:cNvSpPr>
            <a:spLocks noGrp="1"/>
          </p:cNvSpPr>
          <p:nvPr>
            <p:ph sz="quarter" idx="17"/>
          </p:nvPr>
        </p:nvSpPr>
        <p:spPr>
          <a:xfrm>
            <a:off x="3395662" y="3987800"/>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BECFCB75-68AE-CC3A-2067-2422287363B1}"/>
              </a:ext>
            </a:extLst>
          </p:cNvPr>
          <p:cNvSpPr>
            <a:spLocks noGrp="1"/>
          </p:cNvSpPr>
          <p:nvPr>
            <p:ph sz="quarter" idx="18"/>
          </p:nvPr>
        </p:nvSpPr>
        <p:spPr>
          <a:xfrm>
            <a:off x="587375" y="3988671"/>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8" name="Content Placeholder 9">
            <a:extLst>
              <a:ext uri="{FF2B5EF4-FFF2-40B4-BE49-F238E27FC236}">
                <a16:creationId xmlns:a16="http://schemas.microsoft.com/office/drawing/2014/main" id="{6E968E43-0DB3-9745-3850-7316EF14BB83}"/>
              </a:ext>
            </a:extLst>
          </p:cNvPr>
          <p:cNvSpPr>
            <a:spLocks noGrp="1"/>
          </p:cNvSpPr>
          <p:nvPr>
            <p:ph sz="quarter" idx="19"/>
          </p:nvPr>
        </p:nvSpPr>
        <p:spPr>
          <a:xfrm>
            <a:off x="6203949" y="3987800"/>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Content Placeholder 9">
            <a:extLst>
              <a:ext uri="{FF2B5EF4-FFF2-40B4-BE49-F238E27FC236}">
                <a16:creationId xmlns:a16="http://schemas.microsoft.com/office/drawing/2014/main" id="{2FCB410C-4026-6F50-F83E-18FE54E45706}"/>
              </a:ext>
            </a:extLst>
          </p:cNvPr>
          <p:cNvSpPr>
            <a:spLocks noGrp="1"/>
          </p:cNvSpPr>
          <p:nvPr>
            <p:ph sz="quarter" idx="20"/>
          </p:nvPr>
        </p:nvSpPr>
        <p:spPr>
          <a:xfrm>
            <a:off x="9012357" y="3987800"/>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8525233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8BoxIntroV1">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497"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25"/>
          </p:nvPr>
        </p:nvSpPr>
        <p:spPr>
          <a:xfrm>
            <a:off x="3395905"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26"/>
          </p:nvPr>
        </p:nvSpPr>
        <p:spPr>
          <a:xfrm>
            <a:off x="6203950"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27"/>
          </p:nvPr>
        </p:nvSpPr>
        <p:spPr>
          <a:xfrm>
            <a:off x="9012358" y="1941419"/>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28"/>
          </p:nvPr>
        </p:nvSpPr>
        <p:spPr>
          <a:xfrm>
            <a:off x="587255"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9"/>
          <p:cNvSpPr>
            <a:spLocks noGrp="1"/>
          </p:cNvSpPr>
          <p:nvPr>
            <p:ph sz="quarter" idx="29"/>
          </p:nvPr>
        </p:nvSpPr>
        <p:spPr>
          <a:xfrm>
            <a:off x="3395663"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8" name="Content Placeholder 9"/>
          <p:cNvSpPr>
            <a:spLocks noGrp="1"/>
          </p:cNvSpPr>
          <p:nvPr>
            <p:ph sz="quarter" idx="30"/>
          </p:nvPr>
        </p:nvSpPr>
        <p:spPr>
          <a:xfrm>
            <a:off x="6203708"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Content Placeholder 9"/>
          <p:cNvSpPr>
            <a:spLocks noGrp="1"/>
          </p:cNvSpPr>
          <p:nvPr>
            <p:ph sz="quarter" idx="31"/>
          </p:nvPr>
        </p:nvSpPr>
        <p:spPr>
          <a:xfrm>
            <a:off x="9012116" y="4212827"/>
            <a:ext cx="2592267" cy="2052000"/>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Intro Placeholder"/>
          <p:cNvSpPr>
            <a:spLocks noGrp="1"/>
          </p:cNvSpPr>
          <p:nvPr>
            <p:ph type="body" sz="quarter" idx="19"/>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bg1"/>
                </a:solidFill>
              </a:defRPr>
            </a:lvl1pPr>
          </a:lstStyle>
          <a:p>
            <a:pPr lvl="0"/>
            <a:r>
              <a:rPr lang="en-US"/>
              <a:t>Click to edit intro text</a:t>
            </a:r>
          </a:p>
        </p:txBody>
      </p:sp>
      <p:sp>
        <p:nvSpPr>
          <p:cNvPr id="11"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3Box+ImageV2">
    <p:bg>
      <p:bgPr>
        <a:solidFill>
          <a:schemeClr val="bg2"/>
        </a:solidFill>
        <a:effectLst/>
      </p:bgPr>
    </p:bg>
    <p:spTree>
      <p:nvGrpSpPr>
        <p:cNvPr id="1" name=""/>
        <p:cNvGrpSpPr/>
        <p:nvPr/>
      </p:nvGrpSpPr>
      <p:grpSpPr>
        <a:xfrm>
          <a:off x="0" y="0"/>
          <a:ext cx="0" cy="0"/>
          <a:chOff x="0" y="0"/>
          <a:chExt cx="0" cy="0"/>
        </a:xfrm>
      </p:grpSpPr>
      <p:sp>
        <p:nvSpPr>
          <p:cNvPr id="3" name="Content Placeholder 3"/>
          <p:cNvSpPr>
            <a:spLocks noGrp="1"/>
          </p:cNvSpPr>
          <p:nvPr>
            <p:ph sz="quarter" idx="14"/>
          </p:nvPr>
        </p:nvSpPr>
        <p:spPr>
          <a:xfrm>
            <a:off x="4332289" y="1763562"/>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4"/>
          <p:cNvSpPr>
            <a:spLocks noGrp="1"/>
          </p:cNvSpPr>
          <p:nvPr>
            <p:ph sz="quarter" idx="18"/>
          </p:nvPr>
        </p:nvSpPr>
        <p:spPr>
          <a:xfrm>
            <a:off x="4332289" y="3343681"/>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5"/>
          <p:cNvSpPr>
            <a:spLocks noGrp="1"/>
          </p:cNvSpPr>
          <p:nvPr>
            <p:ph sz="quarter" idx="19"/>
          </p:nvPr>
        </p:nvSpPr>
        <p:spPr>
          <a:xfrm>
            <a:off x="4332290" y="4923800"/>
            <a:ext cx="7272337" cy="1350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10" name="Picture Placeholder"/>
          <p:cNvSpPr>
            <a:spLocks noGrp="1"/>
          </p:cNvSpPr>
          <p:nvPr>
            <p:ph type="pic" sz="quarter" idx="17"/>
          </p:nvPr>
        </p:nvSpPr>
        <p:spPr>
          <a:xfrm>
            <a:off x="0" y="0"/>
            <a:ext cx="3900287" cy="6822000"/>
          </a:xfrm>
        </p:spPr>
        <p:txBody>
          <a:bodyPr/>
          <a:lstStyle/>
          <a:p>
            <a:endParaRPr lang="en-US"/>
          </a:p>
        </p:txBody>
      </p:sp>
      <p:sp>
        <p:nvSpPr>
          <p:cNvPr id="9" name="Title Placeholder"/>
          <p:cNvSpPr>
            <a:spLocks noGrp="1"/>
          </p:cNvSpPr>
          <p:nvPr>
            <p:ph type="title" hasCustomPrompt="1"/>
          </p:nvPr>
        </p:nvSpPr>
        <p:spPr>
          <a:xfrm>
            <a:off x="4332288" y="600430"/>
            <a:ext cx="7272337" cy="945708"/>
          </a:xfrm>
          <a:prstGeom prst="rect">
            <a:avLst/>
          </a:prstGeom>
        </p:spPr>
        <p:txBody>
          <a:bodyPr vert="horz" wrap="square" lIns="0" tIns="0" rIns="0" bIns="0" rtlCol="0" anchor="t" anchorCtr="0">
            <a:noAutofit/>
          </a:bodyPr>
          <a:lstStyle>
            <a:lvl1pPr algn="l">
              <a:lnSpc>
                <a:spcPct val="85000"/>
              </a:lnSpc>
              <a:defRPr sz="3600" b="0" spc="-151"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Box+ImageV1">
    <p:bg>
      <p:bgPr>
        <a:solidFill>
          <a:schemeClr val="bg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4"/>
          </p:nvPr>
        </p:nvSpPr>
        <p:spPr>
          <a:xfrm>
            <a:off x="0" y="0"/>
            <a:ext cx="4332288" cy="6822000"/>
          </a:xfrm>
        </p:spPr>
        <p:txBody>
          <a:bodyPr/>
          <a:lstStyle/>
          <a:p>
            <a:endParaRPr lang="en-US"/>
          </a:p>
        </p:txBody>
      </p:sp>
      <p:sp>
        <p:nvSpPr>
          <p:cNvPr id="3" name="Content Placeholder"/>
          <p:cNvSpPr>
            <a:spLocks noGrp="1"/>
          </p:cNvSpPr>
          <p:nvPr>
            <p:ph sz="quarter" idx="13"/>
          </p:nvPr>
        </p:nvSpPr>
        <p:spPr>
          <a:xfrm>
            <a:off x="5268913" y="2430463"/>
            <a:ext cx="6335712" cy="3841983"/>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268913" y="593053"/>
            <a:ext cx="6335711" cy="1412694"/>
          </a:xfrm>
          <a:prstGeom prst="rect">
            <a:avLst/>
          </a:prstGeom>
        </p:spPr>
        <p:txBody>
          <a:bodyPr vert="horz" wrap="square" lIns="0" tIns="0" rIns="0" bIns="0" rtlCol="0" anchor="t" anchorCtr="0">
            <a:noAutofit/>
          </a:bodyPr>
          <a:lstStyle>
            <a:lvl1pPr algn="l">
              <a:lnSpc>
                <a:spcPct val="85000"/>
              </a:lnSpc>
              <a:defRPr sz="3600" b="0" spc="-151" baseline="0">
                <a:solidFill>
                  <a:schemeClr val="tx1"/>
                </a:solidFill>
                <a:latin typeface="+mj-lt"/>
              </a:defRPr>
            </a:lvl1pPr>
          </a:lstStyle>
          <a:p>
            <a:pPr lvl="0"/>
            <a:r>
              <a:rPr lang="en-US" dirty="0"/>
              <a:t>Click To Edit Master Text Styles</a:t>
            </a:r>
          </a:p>
        </p:txBody>
      </p:sp>
    </p:spTree>
    <p:extLst>
      <p:ext uri="{BB962C8B-B14F-4D97-AF65-F5344CB8AC3E}">
        <p14:creationId xmlns:p14="http://schemas.microsoft.com/office/powerpoint/2010/main" val="231735659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1Box+ImageV2">
    <p:bg>
      <p:bgPr>
        <a:solidFill>
          <a:schemeClr val="tx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0" y="0"/>
            <a:ext cx="12192000" cy="3105051"/>
          </a:xfrm>
        </p:spPr>
        <p:txBody>
          <a:bodyPr/>
          <a:lstStyle/>
          <a:p>
            <a:endParaRPr lang="en-US"/>
          </a:p>
        </p:txBody>
      </p:sp>
      <p:sp>
        <p:nvSpPr>
          <p:cNvPr id="3" name="Content Placeholder"/>
          <p:cNvSpPr>
            <a:spLocks noGrp="1"/>
          </p:cNvSpPr>
          <p:nvPr>
            <p:ph sz="quarter" idx="13"/>
          </p:nvPr>
        </p:nvSpPr>
        <p:spPr>
          <a:xfrm>
            <a:off x="587375" y="4433581"/>
            <a:ext cx="11017250" cy="1841044"/>
          </a:xfrm>
          <a:noFill/>
          <a:ln w="12700">
            <a:noFill/>
          </a:ln>
        </p:spPr>
        <p:txBody>
          <a:bodyPr lIns="216000" tIns="216000" rIns="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4" y="3524293"/>
            <a:ext cx="11017251" cy="474810"/>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 Styles</a:t>
            </a:r>
          </a:p>
        </p:txBody>
      </p:sp>
      <p:sp>
        <p:nvSpPr>
          <p:cNvPr id="2" name="Rectangle 1">
            <a:extLst>
              <a:ext uri="{FF2B5EF4-FFF2-40B4-BE49-F238E27FC236}">
                <a16:creationId xmlns:a16="http://schemas.microsoft.com/office/drawing/2014/main" id="{98685782-683E-54C5-059E-43B0C4ACE7E8}"/>
              </a:ext>
            </a:extLst>
          </p:cNvPr>
          <p:cNvSpPr/>
          <p:nvPr/>
        </p:nvSpPr>
        <p:spPr>
          <a:xfrm>
            <a:off x="587377" y="4430688"/>
            <a:ext cx="11604625" cy="1843111"/>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1800"/>
          </a:p>
        </p:txBody>
      </p:sp>
    </p:spTree>
    <p:extLst>
      <p:ext uri="{BB962C8B-B14F-4D97-AF65-F5344CB8AC3E}">
        <p14:creationId xmlns:p14="http://schemas.microsoft.com/office/powerpoint/2010/main" val="41189608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5BoxV3">
    <p:bg>
      <p:bgPr>
        <a:solidFill>
          <a:schemeClr val="bg2"/>
        </a:solidFill>
        <a:effectLst/>
      </p:bgPr>
    </p:bg>
    <p:spTree>
      <p:nvGrpSpPr>
        <p:cNvPr id="1" name=""/>
        <p:cNvGrpSpPr/>
        <p:nvPr/>
      </p:nvGrpSpPr>
      <p:grpSpPr>
        <a:xfrm>
          <a:off x="0" y="0"/>
          <a:ext cx="0" cy="0"/>
          <a:chOff x="0" y="0"/>
          <a:chExt cx="0" cy="0"/>
        </a:xfrm>
      </p:grpSpPr>
      <p:sp>
        <p:nvSpPr>
          <p:cNvPr id="3" name="Content Placeholder 9">
            <a:extLst>
              <a:ext uri="{FF2B5EF4-FFF2-40B4-BE49-F238E27FC236}">
                <a16:creationId xmlns:a16="http://schemas.microsoft.com/office/drawing/2014/main" id="{869B5C48-DCC9-8553-4B07-B68CBD8B1512}"/>
              </a:ext>
            </a:extLst>
          </p:cNvPr>
          <p:cNvSpPr>
            <a:spLocks noGrp="1"/>
          </p:cNvSpPr>
          <p:nvPr>
            <p:ph sz="quarter" idx="13"/>
          </p:nvPr>
        </p:nvSpPr>
        <p:spPr>
          <a:xfrm>
            <a:off x="3395663" y="1484313"/>
            <a:ext cx="5400675" cy="4780514"/>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a:extLst>
              <a:ext uri="{FF2B5EF4-FFF2-40B4-BE49-F238E27FC236}">
                <a16:creationId xmlns:a16="http://schemas.microsoft.com/office/drawing/2014/main" id="{BC6F658A-7D5B-64CD-244D-94A16F3EE3A6}"/>
              </a:ext>
            </a:extLst>
          </p:cNvPr>
          <p:cNvSpPr>
            <a:spLocks noGrp="1"/>
          </p:cNvSpPr>
          <p:nvPr>
            <p:ph sz="quarter" idx="14"/>
          </p:nvPr>
        </p:nvSpPr>
        <p:spPr>
          <a:xfrm>
            <a:off x="587376" y="1485304"/>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0430"/>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11" name="Content Placeholder 9">
            <a:extLst>
              <a:ext uri="{FF2B5EF4-FFF2-40B4-BE49-F238E27FC236}">
                <a16:creationId xmlns:a16="http://schemas.microsoft.com/office/drawing/2014/main" id="{A39762DC-F32E-4312-37A4-5EDA389CDD92}"/>
              </a:ext>
            </a:extLst>
          </p:cNvPr>
          <p:cNvSpPr>
            <a:spLocks noGrp="1"/>
          </p:cNvSpPr>
          <p:nvPr>
            <p:ph sz="quarter" idx="16"/>
          </p:nvPr>
        </p:nvSpPr>
        <p:spPr>
          <a:xfrm>
            <a:off x="9012358" y="1484313"/>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2" name="Content Placeholder 9">
            <a:extLst>
              <a:ext uri="{FF2B5EF4-FFF2-40B4-BE49-F238E27FC236}">
                <a16:creationId xmlns:a16="http://schemas.microsoft.com/office/drawing/2014/main" id="{3FB9273A-5896-273A-7CA3-B03941191F7B}"/>
              </a:ext>
            </a:extLst>
          </p:cNvPr>
          <p:cNvSpPr>
            <a:spLocks noGrp="1"/>
          </p:cNvSpPr>
          <p:nvPr>
            <p:ph sz="quarter" idx="17"/>
          </p:nvPr>
        </p:nvSpPr>
        <p:spPr>
          <a:xfrm>
            <a:off x="587376" y="3978827"/>
            <a:ext cx="259238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3A359B11-18E1-F814-8BB5-205ADBFB7035}"/>
              </a:ext>
            </a:extLst>
          </p:cNvPr>
          <p:cNvSpPr>
            <a:spLocks noGrp="1"/>
          </p:cNvSpPr>
          <p:nvPr>
            <p:ph sz="quarter" idx="18"/>
          </p:nvPr>
        </p:nvSpPr>
        <p:spPr>
          <a:xfrm>
            <a:off x="9012358" y="3978827"/>
            <a:ext cx="2592267" cy="2286000"/>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Tree>
    <p:extLst>
      <p:ext uri="{BB962C8B-B14F-4D97-AF65-F5344CB8AC3E}">
        <p14:creationId xmlns:p14="http://schemas.microsoft.com/office/powerpoint/2010/main" val="246307500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2Box+ImageV1">
    <p:bg>
      <p:bgPr>
        <a:solidFill>
          <a:schemeClr val="bg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8289797" y="2"/>
            <a:ext cx="3902204" cy="6858001"/>
          </a:xfrm>
        </p:spPr>
        <p:txBody>
          <a:bodyPr/>
          <a:lstStyle/>
          <a:p>
            <a:endParaRPr lang="en-US"/>
          </a:p>
        </p:txBody>
      </p:sp>
      <p:sp>
        <p:nvSpPr>
          <p:cNvPr id="3" name="Content Placeholder"/>
          <p:cNvSpPr>
            <a:spLocks noGrp="1"/>
          </p:cNvSpPr>
          <p:nvPr>
            <p:ph sz="quarter" idx="13"/>
          </p:nvPr>
        </p:nvSpPr>
        <p:spPr>
          <a:xfrm>
            <a:off x="587375" y="2426395"/>
            <a:ext cx="3528848" cy="3846051"/>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p:cNvSpPr>
            <a:spLocks noGrp="1"/>
          </p:cNvSpPr>
          <p:nvPr>
            <p:ph sz="quarter" idx="15"/>
          </p:nvPr>
        </p:nvSpPr>
        <p:spPr>
          <a:xfrm>
            <a:off x="4328948" y="2426395"/>
            <a:ext cx="3528848" cy="3846051"/>
          </a:xfr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5" y="599000"/>
            <a:ext cx="7270421" cy="1416606"/>
          </a:xfrm>
          <a:prstGeom prst="rect">
            <a:avLst/>
          </a:prstGeom>
        </p:spPr>
        <p:txBody>
          <a:bodyPr vert="horz" wrap="square" lIns="0" tIns="0" rIns="0" bIns="0" rtlCol="0" anchor="t" anchorCtr="0">
            <a:noAutofit/>
          </a:bodyPr>
          <a:lstStyle>
            <a:lvl1pPr algn="l">
              <a:lnSpc>
                <a:spcPct val="85000"/>
              </a:lnSpc>
              <a:defRPr sz="3600" b="0" spc="-151"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2Box+ImageV2">
    <p:bg>
      <p:bgPr>
        <a:solidFill>
          <a:schemeClr val="tx2"/>
        </a:solidFill>
        <a:effectLst/>
      </p:bgPr>
    </p:bg>
    <p:spTree>
      <p:nvGrpSpPr>
        <p:cNvPr id="1" name=""/>
        <p:cNvGrpSpPr/>
        <p:nvPr/>
      </p:nvGrpSpPr>
      <p:grpSpPr>
        <a:xfrm>
          <a:off x="0" y="0"/>
          <a:ext cx="0" cy="0"/>
          <a:chOff x="0" y="0"/>
          <a:chExt cx="0" cy="0"/>
        </a:xfrm>
      </p:grpSpPr>
      <p:sp>
        <p:nvSpPr>
          <p:cNvPr id="6" name="Picture Placeholder"/>
          <p:cNvSpPr>
            <a:spLocks noGrp="1"/>
          </p:cNvSpPr>
          <p:nvPr>
            <p:ph type="pic" sz="quarter" idx="16"/>
          </p:nvPr>
        </p:nvSpPr>
        <p:spPr>
          <a:xfrm>
            <a:off x="0" y="3752952"/>
            <a:ext cx="12192000" cy="3105051"/>
          </a:xfrm>
        </p:spPr>
        <p:txBody>
          <a:bodyPr/>
          <a:lstStyle/>
          <a:p>
            <a:endParaRPr lang="en-US"/>
          </a:p>
        </p:txBody>
      </p:sp>
      <p:sp>
        <p:nvSpPr>
          <p:cNvPr id="3" name="Content Placeholder"/>
          <p:cNvSpPr>
            <a:spLocks noGrp="1"/>
          </p:cNvSpPr>
          <p:nvPr>
            <p:ph sz="quarter" idx="13"/>
          </p:nvPr>
        </p:nvSpPr>
        <p:spPr>
          <a:xfrm>
            <a:off x="587375" y="1484315"/>
            <a:ext cx="5400675" cy="1836737"/>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Content Placeholder"/>
          <p:cNvSpPr>
            <a:spLocks noGrp="1"/>
          </p:cNvSpPr>
          <p:nvPr>
            <p:ph sz="quarter" idx="15"/>
          </p:nvPr>
        </p:nvSpPr>
        <p:spPr>
          <a:xfrm>
            <a:off x="6203949" y="1484315"/>
            <a:ext cx="5400675" cy="1836737"/>
          </a:xfrm>
          <a:solidFill>
            <a:schemeClr val="accent6"/>
          </a:solidFill>
          <a:ln w="12700">
            <a:no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9" name="Title Placeholder"/>
          <p:cNvSpPr>
            <a:spLocks noGrp="1"/>
          </p:cNvSpPr>
          <p:nvPr>
            <p:ph type="title" hasCustomPrompt="1"/>
          </p:nvPr>
        </p:nvSpPr>
        <p:spPr>
          <a:xfrm>
            <a:off x="587375" y="599000"/>
            <a:ext cx="11017251" cy="474810"/>
          </a:xfrm>
          <a:prstGeom prst="rect">
            <a:avLst/>
          </a:prstGeom>
        </p:spPr>
        <p:txBody>
          <a:bodyPr vert="horz" wrap="square" lIns="0" tIns="0" rIns="0" bIns="0" rtlCol="0" anchor="ctr" anchorCtr="0">
            <a:noAutofit/>
          </a:bodyPr>
          <a:lstStyle>
            <a:lvl1pPr algn="l">
              <a:lnSpc>
                <a:spcPct val="85000"/>
              </a:lnSpc>
              <a:defRPr sz="3600" b="0" spc="-151"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4BoxIntroV4">
    <p:bg>
      <p:bgPr>
        <a:solidFill>
          <a:schemeClr val="bg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21"/>
          </p:nvPr>
        </p:nvSpPr>
        <p:spPr>
          <a:xfrm>
            <a:off x="587376" y="1944826"/>
            <a:ext cx="3528851" cy="4328973"/>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9"/>
          </p:nvPr>
        </p:nvSpPr>
        <p:spPr>
          <a:xfrm>
            <a:off x="4332288" y="1944827"/>
            <a:ext cx="7272826"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9"/>
          </p:nvPr>
        </p:nvSpPr>
        <p:spPr>
          <a:xfrm>
            <a:off x="4331515"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36"/>
          </p:nvPr>
        </p:nvSpPr>
        <p:spPr>
          <a:xfrm>
            <a:off x="8075491" y="4212827"/>
            <a:ext cx="3528850" cy="2052000"/>
          </a:xfrm>
          <a:prstGeom prst="rect">
            <a:avLst/>
          </a:prstGeom>
          <a:noFill/>
          <a:ln w="12700">
            <a:solidFill>
              <a:schemeClr val="accent1"/>
            </a:solidFill>
          </a:ln>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tx1"/>
                </a:solidFill>
              </a:defRPr>
            </a:lvl1pPr>
            <a:lvl2pPr>
              <a:defRPr sz="1600" b="1">
                <a:solidFill>
                  <a:schemeClr val="tx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Intro Placeholder"/>
          <p:cNvSpPr>
            <a:spLocks noGrp="1"/>
          </p:cNvSpPr>
          <p:nvPr>
            <p:ph type="body" sz="quarter" idx="40"/>
          </p:nvPr>
        </p:nvSpPr>
        <p:spPr>
          <a:xfrm>
            <a:off x="588625" y="1296391"/>
            <a:ext cx="11016000" cy="422873"/>
          </a:xfrm>
        </p:spPr>
        <p:txBody>
          <a:bodyPr lIns="0" tIns="0" rIns="0" bIns="0">
            <a:noAutofit/>
          </a:bodyPr>
          <a:lstStyle>
            <a:lvl1pPr marL="0" indent="0">
              <a:lnSpc>
                <a:spcPct val="110000"/>
              </a:lnSpc>
              <a:spcBef>
                <a:spcPts val="600"/>
              </a:spcBef>
              <a:buNone/>
              <a:defRPr sz="1300">
                <a:solidFill>
                  <a:schemeClr val="tx1"/>
                </a:solidFill>
              </a:defRPr>
            </a:lvl1pPr>
          </a:lstStyle>
          <a:p>
            <a:pPr lvl="0"/>
            <a:r>
              <a:rPr lang="en-US"/>
              <a:t>Click to edit intro text</a:t>
            </a:r>
          </a:p>
        </p:txBody>
      </p:sp>
      <p:sp>
        <p:nvSpPr>
          <p:cNvPr id="7" name="Title Placeholder"/>
          <p:cNvSpPr>
            <a:spLocks noGrp="1"/>
          </p:cNvSpPr>
          <p:nvPr>
            <p:ph type="title" hasCustomPrompt="1"/>
          </p:nvPr>
        </p:nvSpPr>
        <p:spPr>
          <a:xfrm>
            <a:off x="587375" y="601927"/>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tx1"/>
                </a:solidFill>
                <a:latin typeface="+mj-lt"/>
              </a:defRPr>
            </a:lvl1pPr>
          </a:lstStyle>
          <a:p>
            <a:pPr lvl="0"/>
            <a:r>
              <a:rPr lang="en-US" dirty="0"/>
              <a:t>Click To Edit Master Text Styles</a:t>
            </a: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5BoxV2">
    <p:bg>
      <p:bgPr>
        <a:solidFill>
          <a:schemeClr val="tx2"/>
        </a:solidFill>
        <a:effectLst/>
      </p:bgPr>
    </p:bg>
    <p:spTree>
      <p:nvGrpSpPr>
        <p:cNvPr id="1" name=""/>
        <p:cNvGrpSpPr/>
        <p:nvPr/>
      </p:nvGrpSpPr>
      <p:grpSpPr>
        <a:xfrm>
          <a:off x="0" y="0"/>
          <a:ext cx="0" cy="0"/>
          <a:chOff x="0" y="0"/>
          <a:chExt cx="0" cy="0"/>
        </a:xfrm>
      </p:grpSpPr>
      <p:sp>
        <p:nvSpPr>
          <p:cNvPr id="2" name="Content Placeholder 9"/>
          <p:cNvSpPr>
            <a:spLocks noGrp="1"/>
          </p:cNvSpPr>
          <p:nvPr>
            <p:ph sz="quarter" idx="37"/>
          </p:nvPr>
        </p:nvSpPr>
        <p:spPr>
          <a:xfrm>
            <a:off x="587500" y="1484314"/>
            <a:ext cx="5400549"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3" name="Content Placeholder 9"/>
          <p:cNvSpPr>
            <a:spLocks noGrp="1"/>
          </p:cNvSpPr>
          <p:nvPr>
            <p:ph sz="quarter" idx="39"/>
          </p:nvPr>
        </p:nvSpPr>
        <p:spPr>
          <a:xfrm>
            <a:off x="6203950" y="1484313"/>
            <a:ext cx="5401164"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4" name="Content Placeholder 9"/>
          <p:cNvSpPr>
            <a:spLocks noGrp="1"/>
          </p:cNvSpPr>
          <p:nvPr>
            <p:ph sz="quarter" idx="18"/>
          </p:nvPr>
        </p:nvSpPr>
        <p:spPr>
          <a:xfrm>
            <a:off x="587377" y="3979721"/>
            <a:ext cx="3529012"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5" name="Content Placeholder 9"/>
          <p:cNvSpPr>
            <a:spLocks noGrp="1"/>
          </p:cNvSpPr>
          <p:nvPr>
            <p:ph sz="quarter" idx="19"/>
          </p:nvPr>
        </p:nvSpPr>
        <p:spPr>
          <a:xfrm>
            <a:off x="4331515" y="3979721"/>
            <a:ext cx="3528850"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6" name="Content Placeholder 9"/>
          <p:cNvSpPr>
            <a:spLocks noGrp="1"/>
          </p:cNvSpPr>
          <p:nvPr>
            <p:ph sz="quarter" idx="36"/>
          </p:nvPr>
        </p:nvSpPr>
        <p:spPr>
          <a:xfrm>
            <a:off x="8075491" y="3979721"/>
            <a:ext cx="3528850" cy="2286000"/>
          </a:xfr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600" b="1">
                <a:solidFill>
                  <a:schemeClr val="bg1"/>
                </a:solidFill>
                <a:latin typeface="+mj-lt"/>
                <a:cs typeface="+mj-lt"/>
              </a:defRPr>
            </a:lvl2pPr>
            <a:lvl3pPr>
              <a:defRPr sz="3600" b="0">
                <a:solidFill>
                  <a:schemeClr val="accent1"/>
                </a:solidFill>
                <a:latin typeface="+mj-lt"/>
                <a:cs typeface="+mj-lt"/>
              </a:defRPr>
            </a:lvl3pPr>
            <a:lvl4pPr>
              <a:defRPr sz="1400"/>
            </a:lvl4pPr>
            <a:lvl5pPr>
              <a:defRPr sz="1400"/>
            </a:lvl5pPr>
          </a:lstStyle>
          <a:p>
            <a:pPr lvl="0"/>
            <a:r>
              <a:rPr lang="en-US"/>
              <a:t>Click to edit Master text styles</a:t>
            </a:r>
          </a:p>
        </p:txBody>
      </p:sp>
      <p:sp>
        <p:nvSpPr>
          <p:cNvPr id="7" name="Title Placeholder"/>
          <p:cNvSpPr>
            <a:spLocks noGrp="1"/>
          </p:cNvSpPr>
          <p:nvPr>
            <p:ph type="title" hasCustomPrompt="1"/>
          </p:nvPr>
        </p:nvSpPr>
        <p:spPr>
          <a:xfrm>
            <a:off x="587375" y="592279"/>
            <a:ext cx="11017250" cy="470898"/>
          </a:xfrm>
          <a:prstGeom prst="rect">
            <a:avLst/>
          </a:prstGeom>
        </p:spPr>
        <p:txBody>
          <a:bodyPr vert="horz" wrap="square" lIns="0" tIns="0" rIns="0" bIns="0" rtlCol="0" anchor="ctr" anchorCtr="0">
            <a:noAutofit/>
          </a:bodyPr>
          <a:lstStyle>
            <a:lvl1pPr algn="l">
              <a:lnSpc>
                <a:spcPct val="85000"/>
              </a:lnSpc>
              <a:defRPr sz="3600" b="0" spc="-150" baseline="0">
                <a:solidFill>
                  <a:schemeClr val="bg1"/>
                </a:solidFill>
                <a:latin typeface="+mj-lt"/>
              </a:defRPr>
            </a:lvl1pPr>
          </a:lstStyle>
          <a:p>
            <a:pPr lvl="0"/>
            <a:r>
              <a:rPr lang="en-US" dirty="0"/>
              <a:t>Click To Edit Master Text Styles</a:t>
            </a: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V2">
    <p:bg>
      <p:bgPr>
        <a:solidFill>
          <a:schemeClr val="bg2"/>
        </a:solidFill>
        <a:effectLst/>
      </p:bgPr>
    </p:bg>
    <p:spTree>
      <p:nvGrpSpPr>
        <p:cNvPr id="1" name=""/>
        <p:cNvGrpSpPr/>
        <p:nvPr/>
      </p:nvGrpSpPr>
      <p:grpSpPr>
        <a:xfrm>
          <a:off x="0" y="0"/>
          <a:ext cx="0" cy="0"/>
          <a:chOff x="0" y="0"/>
          <a:chExt cx="0" cy="0"/>
        </a:xfrm>
      </p:grpSpPr>
      <p:sp>
        <p:nvSpPr>
          <p:cNvPr id="5" name="Content Placeholder 9"/>
          <p:cNvSpPr>
            <a:spLocks noGrp="1"/>
          </p:cNvSpPr>
          <p:nvPr>
            <p:ph sz="quarter" idx="14"/>
          </p:nvPr>
        </p:nvSpPr>
        <p:spPr>
          <a:xfrm>
            <a:off x="4919660" y="586425"/>
            <a:ext cx="6684965" cy="5687375"/>
          </a:xfrm>
          <a:prstGeom prst="rect">
            <a:avLst/>
          </a:prstGeom>
          <a:noFill/>
        </p:spPr>
        <p:txBody>
          <a:bodyPr lIns="0" tIns="360000" rIns="0" bIns="360000" anchor="ctr" anchorCtr="0">
            <a:noAutofit/>
          </a:bodyPr>
          <a:lstStyle>
            <a:lvl1pPr marL="0">
              <a:lnSpc>
                <a:spcPct val="90000"/>
              </a:lnSpc>
              <a:spcBef>
                <a:spcPts val="600"/>
              </a:spcBef>
              <a:buFont typeface="Arial" panose="020B0604020202020204" pitchFamily="34" charset="0"/>
              <a:buNone/>
              <a:defRPr sz="4800" b="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
        <p:nvSpPr>
          <p:cNvPr id="6" name="Picture Placeholder 11"/>
          <p:cNvSpPr>
            <a:spLocks noGrp="1"/>
          </p:cNvSpPr>
          <p:nvPr>
            <p:ph type="pic" sz="quarter" idx="15"/>
          </p:nvPr>
        </p:nvSpPr>
        <p:spPr>
          <a:xfrm>
            <a:off x="0" y="0"/>
            <a:ext cx="4332286" cy="6858000"/>
          </a:xfrm>
        </p:spPr>
        <p:txBody>
          <a:bodyPr/>
          <a:lstStyle/>
          <a:p>
            <a:endParaRPr lang="ru-RU"/>
          </a:p>
        </p:txBody>
      </p:sp>
      <p:cxnSp>
        <p:nvCxnSpPr>
          <p:cNvPr id="2" name="Straight Connector 1">
            <a:extLst>
              <a:ext uri="{FF2B5EF4-FFF2-40B4-BE49-F238E27FC236}">
                <a16:creationId xmlns:a16="http://schemas.microsoft.com/office/drawing/2014/main" id="{C0B0B251-A5E3-E6F8-DC7F-3FD4C048CA5E}"/>
              </a:ext>
            </a:extLst>
          </p:cNvPr>
          <p:cNvCxnSpPr>
            <a:cxnSpLocks/>
          </p:cNvCxnSpPr>
          <p:nvPr userDrawn="1"/>
        </p:nvCxnSpPr>
        <p:spPr>
          <a:xfrm>
            <a:off x="4919425" y="584200"/>
            <a:ext cx="66852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cxnSp>
        <p:nvCxnSpPr>
          <p:cNvPr id="3" name="Straight Connector 2">
            <a:extLst>
              <a:ext uri="{FF2B5EF4-FFF2-40B4-BE49-F238E27FC236}">
                <a16:creationId xmlns:a16="http://schemas.microsoft.com/office/drawing/2014/main" id="{AC503B25-090F-B557-764B-748C20A61D45}"/>
              </a:ext>
            </a:extLst>
          </p:cNvPr>
          <p:cNvCxnSpPr>
            <a:cxnSpLocks/>
          </p:cNvCxnSpPr>
          <p:nvPr userDrawn="1"/>
        </p:nvCxnSpPr>
        <p:spPr>
          <a:xfrm>
            <a:off x="4919425" y="6271575"/>
            <a:ext cx="6685200" cy="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TitleV3">
    <p:bg>
      <p:bgPr>
        <a:solidFill>
          <a:schemeClr val="bg2"/>
        </a:solidFill>
        <a:effectLst/>
      </p:bgPr>
    </p:bg>
    <p:spTree>
      <p:nvGrpSpPr>
        <p:cNvPr id="1" name=""/>
        <p:cNvGrpSpPr/>
        <p:nvPr/>
      </p:nvGrpSpPr>
      <p:grpSpPr>
        <a:xfrm>
          <a:off x="0" y="0"/>
          <a:ext cx="0" cy="0"/>
          <a:chOff x="0" y="0"/>
          <a:chExt cx="0" cy="0"/>
        </a:xfrm>
      </p:grpSpPr>
      <p:sp>
        <p:nvSpPr>
          <p:cNvPr id="4" name="Content Placeholder 9"/>
          <p:cNvSpPr>
            <a:spLocks noGrp="1"/>
          </p:cNvSpPr>
          <p:nvPr>
            <p:ph sz="quarter" idx="14"/>
          </p:nvPr>
        </p:nvSpPr>
        <p:spPr>
          <a:xfrm>
            <a:off x="588963" y="592748"/>
            <a:ext cx="11015661" cy="1329595"/>
          </a:xfrm>
          <a:prstGeom prst="roundRect">
            <a:avLst>
              <a:gd name="adj" fmla="val 0"/>
            </a:avLst>
          </a:prstGeom>
          <a:noFill/>
        </p:spPr>
        <p:txBody>
          <a:bodyPr wrap="square" lIns="360000" tIns="0" rIns="0" bIns="0" anchor="ctr" anchorCtr="0">
            <a:noAutofit/>
          </a:bodyPr>
          <a:lstStyle>
            <a:lvl1pPr marL="0">
              <a:lnSpc>
                <a:spcPct val="90000"/>
              </a:lnSpc>
              <a:spcBef>
                <a:spcPts val="600"/>
              </a:spcBef>
              <a:buFont typeface="Arial" panose="020B0604020202020204" pitchFamily="34" charset="0"/>
              <a:buNone/>
              <a:defRPr sz="4800" b="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
        <p:nvSpPr>
          <p:cNvPr id="7" name="Picture Placeholder 11"/>
          <p:cNvSpPr>
            <a:spLocks noGrp="1"/>
          </p:cNvSpPr>
          <p:nvPr>
            <p:ph type="pic" sz="quarter" idx="15"/>
          </p:nvPr>
        </p:nvSpPr>
        <p:spPr>
          <a:xfrm>
            <a:off x="0" y="2430464"/>
            <a:ext cx="12191999" cy="4427536"/>
          </a:xfrm>
        </p:spPr>
        <p:txBody>
          <a:bodyPr/>
          <a:lstStyle/>
          <a:p>
            <a:endParaRPr lang="ru-RU"/>
          </a:p>
        </p:txBody>
      </p:sp>
      <p:cxnSp>
        <p:nvCxnSpPr>
          <p:cNvPr id="3" name="Straight Connector 2">
            <a:extLst>
              <a:ext uri="{FF2B5EF4-FFF2-40B4-BE49-F238E27FC236}">
                <a16:creationId xmlns:a16="http://schemas.microsoft.com/office/drawing/2014/main" id="{AC503B25-090F-B557-764B-748C20A61D45}"/>
              </a:ext>
            </a:extLst>
          </p:cNvPr>
          <p:cNvCxnSpPr>
            <a:cxnSpLocks/>
          </p:cNvCxnSpPr>
          <p:nvPr userDrawn="1"/>
        </p:nvCxnSpPr>
        <p:spPr>
          <a:xfrm flipV="1">
            <a:off x="588963" y="592748"/>
            <a:ext cx="0" cy="1328400"/>
          </a:xfrm>
          <a:prstGeom prst="line">
            <a:avLst/>
          </a:prstGeom>
          <a:ln w="12700">
            <a:solidFill>
              <a:schemeClr val="accent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SWOT">
    <p:bg>
      <p:bgPr>
        <a:solidFill>
          <a:schemeClr val="tx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603029"/>
            <a:ext cx="11017250" cy="470898"/>
          </a:xfrm>
          <a:prstGeom prst="rect">
            <a:avLst/>
          </a:prstGeom>
        </p:spPr>
        <p:txBody>
          <a:bodyPr vert="horz" wrap="square" lIns="0" tIns="0" rIns="0" bIns="0" rtlCol="0" anchor="ctr" anchorCtr="0">
            <a:noAutofit/>
          </a:bodyPr>
          <a:lstStyle>
            <a:lvl1pPr algn="l">
              <a:lnSpc>
                <a:spcPct val="85000"/>
              </a:lnSpc>
              <a:defRPr sz="3600" b="0" spc="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2" name="Content Placeholder 9">
            <a:extLst>
              <a:ext uri="{FF2B5EF4-FFF2-40B4-BE49-F238E27FC236}">
                <a16:creationId xmlns:a16="http://schemas.microsoft.com/office/drawing/2014/main" id="{CF7D5859-130B-FD57-0F22-271EF7B03198}"/>
              </a:ext>
            </a:extLst>
          </p:cNvPr>
          <p:cNvSpPr>
            <a:spLocks noGrp="1"/>
          </p:cNvSpPr>
          <p:nvPr>
            <p:ph sz="quarter" idx="17"/>
          </p:nvPr>
        </p:nvSpPr>
        <p:spPr>
          <a:xfrm>
            <a:off x="3395662" y="2647950"/>
            <a:ext cx="259226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solidFill>
                  <a:schemeClr val="bg1"/>
                </a:solidFill>
                <a:latin typeface="+mj-lt"/>
              </a:defRPr>
            </a:lvl3pPr>
            <a:lvl4pPr>
              <a:defRPr sz="1400"/>
            </a:lvl4pPr>
            <a:lvl5pPr>
              <a:defRPr sz="1400"/>
            </a:lvl5pPr>
          </a:lstStyle>
          <a:p>
            <a:pPr lvl="0"/>
            <a:r>
              <a:rPr lang="en-US"/>
              <a:t>Click to edit Master text styles</a:t>
            </a:r>
          </a:p>
        </p:txBody>
      </p:sp>
      <p:sp>
        <p:nvSpPr>
          <p:cNvPr id="3" name="Content Placeholder 9">
            <a:extLst>
              <a:ext uri="{FF2B5EF4-FFF2-40B4-BE49-F238E27FC236}">
                <a16:creationId xmlns:a16="http://schemas.microsoft.com/office/drawing/2014/main" id="{E0569DF8-5A87-B756-49BF-F5E27778318D}"/>
              </a:ext>
            </a:extLst>
          </p:cNvPr>
          <p:cNvSpPr>
            <a:spLocks noGrp="1"/>
          </p:cNvSpPr>
          <p:nvPr>
            <p:ph sz="quarter" idx="21"/>
          </p:nvPr>
        </p:nvSpPr>
        <p:spPr>
          <a:xfrm>
            <a:off x="587375" y="2648821"/>
            <a:ext cx="259238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solidFill>
                  <a:schemeClr val="bg1"/>
                </a:solidFill>
                <a:latin typeface="+mj-lt"/>
              </a:defRPr>
            </a:lvl3pPr>
            <a:lvl4pPr>
              <a:defRPr sz="1400"/>
            </a:lvl4pPr>
            <a:lvl5pPr>
              <a:defRPr sz="1400"/>
            </a:lvl5pPr>
          </a:lstStyle>
          <a:p>
            <a:pPr lvl="0"/>
            <a:r>
              <a:rPr lang="en-US" dirty="0"/>
              <a:t>Click to edit Master text styles</a:t>
            </a:r>
          </a:p>
        </p:txBody>
      </p:sp>
      <p:sp>
        <p:nvSpPr>
          <p:cNvPr id="4" name="Content Placeholder 9">
            <a:extLst>
              <a:ext uri="{FF2B5EF4-FFF2-40B4-BE49-F238E27FC236}">
                <a16:creationId xmlns:a16="http://schemas.microsoft.com/office/drawing/2014/main" id="{5A343859-59D3-72D6-4493-F102BF449F17}"/>
              </a:ext>
            </a:extLst>
          </p:cNvPr>
          <p:cNvSpPr>
            <a:spLocks noGrp="1"/>
          </p:cNvSpPr>
          <p:nvPr>
            <p:ph sz="quarter" idx="19"/>
          </p:nvPr>
        </p:nvSpPr>
        <p:spPr>
          <a:xfrm>
            <a:off x="6203949" y="2647950"/>
            <a:ext cx="259226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solidFill>
                  <a:schemeClr val="bg1"/>
                </a:solidFill>
                <a:latin typeface="+mj-lt"/>
              </a:defRPr>
            </a:lvl3pPr>
            <a:lvl4pPr>
              <a:defRPr sz="1400"/>
            </a:lvl4pPr>
            <a:lvl5pPr>
              <a:defRPr sz="1400"/>
            </a:lvl5pPr>
          </a:lstStyle>
          <a:p>
            <a:pPr lvl="0"/>
            <a:r>
              <a:rPr lang="en-US" dirty="0"/>
              <a:t>Click to edit Master text styles</a:t>
            </a:r>
          </a:p>
        </p:txBody>
      </p:sp>
      <p:sp>
        <p:nvSpPr>
          <p:cNvPr id="5" name="Content Placeholder 9">
            <a:extLst>
              <a:ext uri="{FF2B5EF4-FFF2-40B4-BE49-F238E27FC236}">
                <a16:creationId xmlns:a16="http://schemas.microsoft.com/office/drawing/2014/main" id="{5C18E47C-D13B-7DA1-5744-A3CE9AD9A908}"/>
              </a:ext>
            </a:extLst>
          </p:cNvPr>
          <p:cNvSpPr>
            <a:spLocks noGrp="1"/>
          </p:cNvSpPr>
          <p:nvPr>
            <p:ph sz="quarter" idx="22"/>
          </p:nvPr>
        </p:nvSpPr>
        <p:spPr>
          <a:xfrm>
            <a:off x="9012357" y="2647950"/>
            <a:ext cx="2592267" cy="3625849"/>
          </a:xfrm>
          <a:prstGeom prst="rect">
            <a:avLst/>
          </a:prstGeom>
          <a:solidFill>
            <a:schemeClr val="accent6"/>
          </a:solidFill>
        </p:spPr>
        <p:txBody>
          <a:bodyPr lIns="216000" tIns="216000" rIns="216000" bIns="216000" anchor="t" anchorCtr="0">
            <a:noAutofit/>
          </a:bodyPr>
          <a:lstStyle>
            <a:lvl1pPr marL="0">
              <a:lnSpc>
                <a:spcPct val="110000"/>
              </a:lnSpc>
              <a:spcBef>
                <a:spcPts val="600"/>
              </a:spcBef>
              <a:buFont typeface="Arial" panose="020B0604020202020204" pitchFamily="34" charset="0"/>
              <a:buNone/>
              <a:defRPr sz="1300">
                <a:solidFill>
                  <a:schemeClr val="bg1"/>
                </a:solidFill>
              </a:defRPr>
            </a:lvl1pPr>
            <a:lvl2pPr>
              <a:defRPr sz="1400">
                <a:solidFill>
                  <a:schemeClr val="bg1"/>
                </a:solidFill>
              </a:defRPr>
            </a:lvl2pPr>
            <a:lvl3pPr>
              <a:defRPr sz="1600" b="0">
                <a:solidFill>
                  <a:schemeClr val="bg1"/>
                </a:solidFill>
                <a:latin typeface="+mj-lt"/>
              </a:defRPr>
            </a:lvl3pPr>
            <a:lvl4pPr>
              <a:defRPr sz="1400"/>
            </a:lvl4pPr>
            <a:lvl5pPr>
              <a:defRPr sz="1400"/>
            </a:lvl5pPr>
          </a:lstStyle>
          <a:p>
            <a:pPr lvl="0"/>
            <a:r>
              <a:rPr lang="en-US"/>
              <a:t>Click to edit Master text styles</a:t>
            </a:r>
          </a:p>
        </p:txBody>
      </p:sp>
      <p:sp>
        <p:nvSpPr>
          <p:cNvPr id="6" name="Content Placeholder 9">
            <a:extLst>
              <a:ext uri="{FF2B5EF4-FFF2-40B4-BE49-F238E27FC236}">
                <a16:creationId xmlns:a16="http://schemas.microsoft.com/office/drawing/2014/main" id="{52EA0415-2B23-AF33-4071-293624C630D0}"/>
              </a:ext>
            </a:extLst>
          </p:cNvPr>
          <p:cNvSpPr>
            <a:spLocks noGrp="1"/>
          </p:cNvSpPr>
          <p:nvPr>
            <p:ph sz="quarter" idx="23" hasCustomPrompt="1"/>
          </p:nvPr>
        </p:nvSpPr>
        <p:spPr>
          <a:xfrm>
            <a:off x="1523375"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solidFill>
                  <a:schemeClr val="bg1"/>
                </a:solidFill>
              </a:defRPr>
            </a:lvl3pPr>
            <a:lvl4pPr>
              <a:defRPr sz="1400"/>
            </a:lvl4pPr>
            <a:lvl5pPr>
              <a:defRPr sz="1400"/>
            </a:lvl5pPr>
          </a:lstStyle>
          <a:p>
            <a:pPr lvl="0"/>
            <a:r>
              <a:rPr lang="es-ES" dirty="0"/>
              <a:t>X</a:t>
            </a:r>
            <a:endParaRPr lang="en-US" dirty="0"/>
          </a:p>
        </p:txBody>
      </p:sp>
      <p:sp>
        <p:nvSpPr>
          <p:cNvPr id="7" name="Content Placeholder 9">
            <a:extLst>
              <a:ext uri="{FF2B5EF4-FFF2-40B4-BE49-F238E27FC236}">
                <a16:creationId xmlns:a16="http://schemas.microsoft.com/office/drawing/2014/main" id="{22C2B4B8-B6C8-7AC2-7DA4-5C1ECBD2878A}"/>
              </a:ext>
            </a:extLst>
          </p:cNvPr>
          <p:cNvSpPr>
            <a:spLocks noGrp="1"/>
          </p:cNvSpPr>
          <p:nvPr>
            <p:ph sz="quarter" idx="24" hasCustomPrompt="1"/>
          </p:nvPr>
        </p:nvSpPr>
        <p:spPr>
          <a:xfrm>
            <a:off x="4334433"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solidFill>
                  <a:schemeClr val="bg1"/>
                </a:solidFill>
              </a:defRPr>
            </a:lvl3pPr>
            <a:lvl4pPr>
              <a:defRPr sz="1400"/>
            </a:lvl4pPr>
            <a:lvl5pPr>
              <a:defRPr sz="1400"/>
            </a:lvl5pPr>
          </a:lstStyle>
          <a:p>
            <a:pPr lvl="0"/>
            <a:r>
              <a:rPr lang="es-ES" dirty="0"/>
              <a:t>X</a:t>
            </a:r>
            <a:endParaRPr lang="en-US" dirty="0"/>
          </a:p>
        </p:txBody>
      </p:sp>
      <p:sp>
        <p:nvSpPr>
          <p:cNvPr id="10" name="Content Placeholder 9">
            <a:extLst>
              <a:ext uri="{FF2B5EF4-FFF2-40B4-BE49-F238E27FC236}">
                <a16:creationId xmlns:a16="http://schemas.microsoft.com/office/drawing/2014/main" id="{83AEC643-7AE8-4FCA-E49A-DBF03DA3BC7D}"/>
              </a:ext>
            </a:extLst>
          </p:cNvPr>
          <p:cNvSpPr>
            <a:spLocks noGrp="1"/>
          </p:cNvSpPr>
          <p:nvPr>
            <p:ph sz="quarter" idx="25" hasCustomPrompt="1"/>
          </p:nvPr>
        </p:nvSpPr>
        <p:spPr>
          <a:xfrm>
            <a:off x="7140338"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solidFill>
                  <a:schemeClr val="bg1"/>
                </a:solidFill>
              </a:defRPr>
            </a:lvl3pPr>
            <a:lvl4pPr>
              <a:defRPr sz="1400"/>
            </a:lvl4pPr>
            <a:lvl5pPr>
              <a:defRPr sz="1400"/>
            </a:lvl5pPr>
          </a:lstStyle>
          <a:p>
            <a:pPr lvl="0"/>
            <a:r>
              <a:rPr lang="es-ES" dirty="0"/>
              <a:t>X</a:t>
            </a:r>
            <a:endParaRPr lang="en-US" dirty="0"/>
          </a:p>
        </p:txBody>
      </p:sp>
      <p:sp>
        <p:nvSpPr>
          <p:cNvPr id="12" name="Content Placeholder 9">
            <a:extLst>
              <a:ext uri="{FF2B5EF4-FFF2-40B4-BE49-F238E27FC236}">
                <a16:creationId xmlns:a16="http://schemas.microsoft.com/office/drawing/2014/main" id="{9F4BCB30-9050-560C-5C62-10DDAA50EDE9}"/>
              </a:ext>
            </a:extLst>
          </p:cNvPr>
          <p:cNvSpPr>
            <a:spLocks noGrp="1"/>
          </p:cNvSpPr>
          <p:nvPr>
            <p:ph sz="quarter" idx="26" hasCustomPrompt="1"/>
          </p:nvPr>
        </p:nvSpPr>
        <p:spPr>
          <a:xfrm>
            <a:off x="9948115" y="1600563"/>
            <a:ext cx="720000" cy="720000"/>
          </a:xfrm>
          <a:prstGeom prst="rect">
            <a:avLst/>
          </a:prstGeom>
          <a:noFill/>
        </p:spPr>
        <p:txBody>
          <a:bodyPr lIns="0" tIns="0" rIns="0" bIns="0" anchor="b" anchorCtr="0">
            <a:noAutofit/>
          </a:bodyPr>
          <a:lstStyle>
            <a:lvl1pPr marL="0" algn="ctr">
              <a:lnSpc>
                <a:spcPct val="110000"/>
              </a:lnSpc>
              <a:spcBef>
                <a:spcPts val="600"/>
              </a:spcBef>
              <a:buFont typeface="Arial" panose="020B0604020202020204" pitchFamily="34" charset="0"/>
              <a:buNone/>
              <a:defRPr sz="5400">
                <a:solidFill>
                  <a:schemeClr val="tx2"/>
                </a:solidFill>
                <a:latin typeface="+mj-lt"/>
              </a:defRPr>
            </a:lvl1pPr>
            <a:lvl2pPr>
              <a:defRPr sz="1400">
                <a:solidFill>
                  <a:schemeClr val="tx2"/>
                </a:solidFill>
              </a:defRPr>
            </a:lvl2pPr>
            <a:lvl3pPr>
              <a:defRPr sz="1400">
                <a:solidFill>
                  <a:schemeClr val="bg1"/>
                </a:solidFill>
              </a:defRPr>
            </a:lvl3pPr>
            <a:lvl4pPr>
              <a:defRPr sz="1400"/>
            </a:lvl4pPr>
            <a:lvl5pPr>
              <a:defRPr sz="1400"/>
            </a:lvl5pPr>
          </a:lstStyle>
          <a:p>
            <a:pPr lvl="0"/>
            <a:r>
              <a:rPr lang="es-ES" dirty="0"/>
              <a:t>X</a:t>
            </a:r>
            <a:endParaRPr lang="en-US" dirty="0"/>
          </a:p>
        </p:txBody>
      </p:sp>
      <p:sp>
        <p:nvSpPr>
          <p:cNvPr id="8" name="Rectangle 7">
            <a:extLst>
              <a:ext uri="{FF2B5EF4-FFF2-40B4-BE49-F238E27FC236}">
                <a16:creationId xmlns:a16="http://schemas.microsoft.com/office/drawing/2014/main" id="{2D40A9BE-B928-3D84-F401-C9E0971CC1A4}"/>
              </a:ext>
            </a:extLst>
          </p:cNvPr>
          <p:cNvSpPr/>
          <p:nvPr userDrawn="1"/>
        </p:nvSpPr>
        <p:spPr>
          <a:xfrm>
            <a:off x="587375" y="1490663"/>
            <a:ext cx="2592000" cy="9398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Rectangle 12">
            <a:extLst>
              <a:ext uri="{FF2B5EF4-FFF2-40B4-BE49-F238E27FC236}">
                <a16:creationId xmlns:a16="http://schemas.microsoft.com/office/drawing/2014/main" id="{F17B85C7-886D-1B01-C7D4-36176CBA6121}"/>
              </a:ext>
            </a:extLst>
          </p:cNvPr>
          <p:cNvSpPr/>
          <p:nvPr userDrawn="1"/>
        </p:nvSpPr>
        <p:spPr>
          <a:xfrm>
            <a:off x="6204338" y="1490663"/>
            <a:ext cx="2592000" cy="9398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7" name="Rectangle 16">
            <a:extLst>
              <a:ext uri="{FF2B5EF4-FFF2-40B4-BE49-F238E27FC236}">
                <a16:creationId xmlns:a16="http://schemas.microsoft.com/office/drawing/2014/main" id="{82A72E4C-4B2B-4587-BF47-E966464A60C3}"/>
              </a:ext>
            </a:extLst>
          </p:cNvPr>
          <p:cNvSpPr/>
          <p:nvPr userDrawn="1"/>
        </p:nvSpPr>
        <p:spPr>
          <a:xfrm>
            <a:off x="3398433" y="1490663"/>
            <a:ext cx="2592000" cy="9398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1" name="Rectangle 20">
            <a:extLst>
              <a:ext uri="{FF2B5EF4-FFF2-40B4-BE49-F238E27FC236}">
                <a16:creationId xmlns:a16="http://schemas.microsoft.com/office/drawing/2014/main" id="{2AD3043F-7F4F-B9D6-B942-680606DD8F73}"/>
              </a:ext>
            </a:extLst>
          </p:cNvPr>
          <p:cNvSpPr/>
          <p:nvPr userDrawn="1"/>
        </p:nvSpPr>
        <p:spPr>
          <a:xfrm>
            <a:off x="9012115" y="1490663"/>
            <a:ext cx="2592000" cy="9398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5" name="Isosceles Triangle 24">
            <a:extLst>
              <a:ext uri="{FF2B5EF4-FFF2-40B4-BE49-F238E27FC236}">
                <a16:creationId xmlns:a16="http://schemas.microsoft.com/office/drawing/2014/main" id="{EA90B84F-F0BA-ED5B-27D9-D20FE05C9D1C}"/>
              </a:ext>
            </a:extLst>
          </p:cNvPr>
          <p:cNvSpPr/>
          <p:nvPr userDrawn="1"/>
        </p:nvSpPr>
        <p:spPr>
          <a:xfrm rot="10800000">
            <a:off x="1721376" y="2430463"/>
            <a:ext cx="324000" cy="144000"/>
          </a:xfrm>
          <a:prstGeom prst="triangl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7" name="Isosceles Triangle 26">
            <a:extLst>
              <a:ext uri="{FF2B5EF4-FFF2-40B4-BE49-F238E27FC236}">
                <a16:creationId xmlns:a16="http://schemas.microsoft.com/office/drawing/2014/main" id="{917DC891-AE4F-DF48-BF0F-FEF3B7915C03}"/>
              </a:ext>
            </a:extLst>
          </p:cNvPr>
          <p:cNvSpPr/>
          <p:nvPr userDrawn="1"/>
        </p:nvSpPr>
        <p:spPr>
          <a:xfrm rot="10800000">
            <a:off x="4532433" y="2430463"/>
            <a:ext cx="324000" cy="144000"/>
          </a:xfrm>
          <a:prstGeom prst="triangl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9" name="Isosceles Triangle 28">
            <a:extLst>
              <a:ext uri="{FF2B5EF4-FFF2-40B4-BE49-F238E27FC236}">
                <a16:creationId xmlns:a16="http://schemas.microsoft.com/office/drawing/2014/main" id="{1DCFEB9C-8258-1CE4-391D-BF526E2E3F66}"/>
              </a:ext>
            </a:extLst>
          </p:cNvPr>
          <p:cNvSpPr/>
          <p:nvPr userDrawn="1"/>
        </p:nvSpPr>
        <p:spPr>
          <a:xfrm rot="10800000">
            <a:off x="7338338" y="2430463"/>
            <a:ext cx="324000" cy="144000"/>
          </a:xfrm>
          <a:prstGeom prst="triangle">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31" name="Isosceles Triangle 30">
            <a:extLst>
              <a:ext uri="{FF2B5EF4-FFF2-40B4-BE49-F238E27FC236}">
                <a16:creationId xmlns:a16="http://schemas.microsoft.com/office/drawing/2014/main" id="{EE3111DE-B1B3-43F1-7079-D5BD3398B165}"/>
              </a:ext>
            </a:extLst>
          </p:cNvPr>
          <p:cNvSpPr/>
          <p:nvPr userDrawn="1"/>
        </p:nvSpPr>
        <p:spPr>
          <a:xfrm rot="10800000">
            <a:off x="10146115" y="2430464"/>
            <a:ext cx="324000" cy="144000"/>
          </a:xfrm>
          <a:prstGeom prst="triangle">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858275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Small1boxV1">
    <p:bg>
      <p:bgPr>
        <a:solidFill>
          <a:schemeClr val="bg2"/>
        </a:solidFill>
        <a:effectLst/>
      </p:bgPr>
    </p:bg>
    <p:spTree>
      <p:nvGrpSpPr>
        <p:cNvPr id="1" name=""/>
        <p:cNvGrpSpPr/>
        <p:nvPr/>
      </p:nvGrpSpPr>
      <p:grpSpPr>
        <a:xfrm>
          <a:off x="0" y="0"/>
          <a:ext cx="0" cy="0"/>
          <a:chOff x="0" y="0"/>
          <a:chExt cx="0" cy="0"/>
        </a:xfrm>
      </p:grpSpPr>
      <p:sp>
        <p:nvSpPr>
          <p:cNvPr id="2" name="Content Placeholder 8">
            <a:extLst>
              <a:ext uri="{FF2B5EF4-FFF2-40B4-BE49-F238E27FC236}">
                <a16:creationId xmlns:a16="http://schemas.microsoft.com/office/drawing/2014/main" id="{FB23B186-0B82-7CCF-0025-D708BDBB4D14}"/>
              </a:ext>
            </a:extLst>
          </p:cNvPr>
          <p:cNvSpPr>
            <a:spLocks noGrp="1"/>
          </p:cNvSpPr>
          <p:nvPr>
            <p:ph sz="quarter" idx="29"/>
          </p:nvPr>
        </p:nvSpPr>
        <p:spPr>
          <a:xfrm>
            <a:off x="6204625" y="2061000"/>
            <a:ext cx="5400000" cy="2736000"/>
          </a:xfrm>
          <a:prstGeom prst="roundRect">
            <a:avLst>
              <a:gd name="adj" fmla="val 0"/>
            </a:avLst>
          </a:prstGeom>
          <a:noFill/>
          <a:ln w="12700">
            <a:solidFill>
              <a:schemeClr val="accent1"/>
            </a:solidFill>
          </a:ln>
        </p:spPr>
        <p:txBody>
          <a:bodyPr lIns="216000" tIns="216000" rIns="216000" bIns="216000" anchor="ctr" anchorCtr="0">
            <a:noAutofit/>
          </a:bodyPr>
          <a:lstStyle>
            <a:lvl1pPr marL="0" indent="0">
              <a:lnSpc>
                <a:spcPct val="110000"/>
              </a:lnSpc>
              <a:spcBef>
                <a:spcPts val="600"/>
              </a:spcBef>
              <a:spcAft>
                <a:spcPts val="0"/>
              </a:spcAft>
              <a:buNone/>
              <a:defRPr sz="1300">
                <a:ln>
                  <a:noFill/>
                </a:ln>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lvl="0"/>
            <a:r>
              <a:rPr lang="en-US" dirty="0"/>
              <a:t>Click to edit Master text styles</a:t>
            </a:r>
          </a:p>
        </p:txBody>
      </p:sp>
      <p:sp>
        <p:nvSpPr>
          <p:cNvPr id="5" name="Title Placeholder">
            <a:extLst>
              <a:ext uri="{FF2B5EF4-FFF2-40B4-BE49-F238E27FC236}">
                <a16:creationId xmlns:a16="http://schemas.microsoft.com/office/drawing/2014/main" id="{4AC06702-0A29-1A0D-F4BA-566F8D5C1A51}"/>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276354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mall1boxV2">
    <p:bg>
      <p:bgPr>
        <a:solidFill>
          <a:schemeClr val="tx2"/>
        </a:solidFill>
        <a:effectLst/>
      </p:bgPr>
    </p:bg>
    <p:spTree>
      <p:nvGrpSpPr>
        <p:cNvPr id="1" name=""/>
        <p:cNvGrpSpPr/>
        <p:nvPr/>
      </p:nvGrpSpPr>
      <p:grpSpPr>
        <a:xfrm>
          <a:off x="0" y="0"/>
          <a:ext cx="0" cy="0"/>
          <a:chOff x="0" y="0"/>
          <a:chExt cx="0" cy="0"/>
        </a:xfrm>
      </p:grpSpPr>
      <p:sp>
        <p:nvSpPr>
          <p:cNvPr id="11" name="Title Placeholder">
            <a:extLst>
              <a:ext uri="{FF2B5EF4-FFF2-40B4-BE49-F238E27FC236}">
                <a16:creationId xmlns:a16="http://schemas.microsoft.com/office/drawing/2014/main" id="{55EED86E-77F3-E546-9C1B-72BC26CE50D2}"/>
              </a:ext>
            </a:extLst>
          </p:cNvPr>
          <p:cNvSpPr>
            <a:spLocks noGrp="1"/>
          </p:cNvSpPr>
          <p:nvPr>
            <p:ph type="title" hasCustomPrompt="1"/>
          </p:nvPr>
        </p:nvSpPr>
        <p:spPr>
          <a:xfrm>
            <a:off x="587375" y="600430"/>
            <a:ext cx="3529013" cy="1883593"/>
          </a:xfrm>
          <a:prstGeom prst="rect">
            <a:avLst/>
          </a:prstGeom>
        </p:spPr>
        <p:txBody>
          <a:bodyPr vert="horz" wrap="square" lIns="0" tIns="0" rIns="0" bIns="0" rtlCol="0" anchor="t" anchorCtr="0">
            <a:noAutofit/>
          </a:bodyPr>
          <a:lstStyle>
            <a:lvl1pPr algn="l">
              <a:lnSpc>
                <a:spcPct val="85000"/>
              </a:lnSpc>
              <a:defRPr sz="3600" b="0" spc="-15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12" name="Picture Placeholder 7">
            <a:extLst>
              <a:ext uri="{FF2B5EF4-FFF2-40B4-BE49-F238E27FC236}">
                <a16:creationId xmlns:a16="http://schemas.microsoft.com/office/drawing/2014/main" id="{A9764124-9879-5D80-F1C8-1AE51AED4587}"/>
              </a:ext>
            </a:extLst>
          </p:cNvPr>
          <p:cNvSpPr>
            <a:spLocks noGrp="1"/>
          </p:cNvSpPr>
          <p:nvPr>
            <p:ph type="pic" sz="quarter" idx="16"/>
          </p:nvPr>
        </p:nvSpPr>
        <p:spPr>
          <a:xfrm>
            <a:off x="5052892" y="0"/>
            <a:ext cx="7139108" cy="6858000"/>
          </a:xfrm>
        </p:spPr>
        <p:txBody>
          <a:bodyPr/>
          <a:lstStyle/>
          <a:p>
            <a:endParaRPr lang="ru-RU"/>
          </a:p>
        </p:txBody>
      </p:sp>
      <p:sp>
        <p:nvSpPr>
          <p:cNvPr id="2" name="Content Placeholder 8">
            <a:extLst>
              <a:ext uri="{FF2B5EF4-FFF2-40B4-BE49-F238E27FC236}">
                <a16:creationId xmlns:a16="http://schemas.microsoft.com/office/drawing/2014/main" id="{A96E8898-2173-AFB5-2DAD-A1142AD38C03}"/>
              </a:ext>
            </a:extLst>
          </p:cNvPr>
          <p:cNvSpPr>
            <a:spLocks noGrp="1"/>
          </p:cNvSpPr>
          <p:nvPr>
            <p:ph sz="quarter" idx="29"/>
          </p:nvPr>
        </p:nvSpPr>
        <p:spPr>
          <a:xfrm>
            <a:off x="587375" y="3537800"/>
            <a:ext cx="3528000" cy="27360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solidFill>
                  <a:schemeClr val="bg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333528772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Small2boxV1">
    <p:bg>
      <p:bgPr>
        <a:solidFill>
          <a:schemeClr val="bg2"/>
        </a:solidFill>
        <a:effectLst/>
      </p:bgPr>
    </p:bg>
    <p:spTree>
      <p:nvGrpSpPr>
        <p:cNvPr id="1" name=""/>
        <p:cNvGrpSpPr/>
        <p:nvPr/>
      </p:nvGrpSpPr>
      <p:grpSpPr>
        <a:xfrm>
          <a:off x="0" y="0"/>
          <a:ext cx="0" cy="0"/>
          <a:chOff x="0" y="0"/>
          <a:chExt cx="0" cy="0"/>
        </a:xfrm>
      </p:grpSpPr>
      <p:sp>
        <p:nvSpPr>
          <p:cNvPr id="4" name="Content Placeholder 8">
            <a:extLst>
              <a:ext uri="{FF2B5EF4-FFF2-40B4-BE49-F238E27FC236}">
                <a16:creationId xmlns:a16="http://schemas.microsoft.com/office/drawing/2014/main" id="{833EBE39-314F-ACDF-7432-6FF7004EDA79}"/>
              </a:ext>
            </a:extLst>
          </p:cNvPr>
          <p:cNvSpPr>
            <a:spLocks noGrp="1"/>
          </p:cNvSpPr>
          <p:nvPr>
            <p:ph sz="quarter" idx="29"/>
          </p:nvPr>
        </p:nvSpPr>
        <p:spPr>
          <a:xfrm>
            <a:off x="6204625" y="3541093"/>
            <a:ext cx="5400000" cy="1800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53A6E757-0A90-F06A-F5D9-709CD5FB6D77}"/>
              </a:ext>
            </a:extLst>
          </p:cNvPr>
          <p:cNvSpPr>
            <a:spLocks noGrp="1"/>
          </p:cNvSpPr>
          <p:nvPr>
            <p:ph sz="quarter" idx="30"/>
          </p:nvPr>
        </p:nvSpPr>
        <p:spPr>
          <a:xfrm>
            <a:off x="6204625" y="1516907"/>
            <a:ext cx="5400000" cy="1800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3" name="Title Placeholder">
            <a:extLst>
              <a:ext uri="{FF2B5EF4-FFF2-40B4-BE49-F238E27FC236}">
                <a16:creationId xmlns:a16="http://schemas.microsoft.com/office/drawing/2014/main" id="{777C6C51-D0A4-8417-CF00-206D9D8D8B9D}"/>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16783816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Small2boxV2">
    <p:bg>
      <p:bgPr>
        <a:solidFill>
          <a:schemeClr val="tx2"/>
        </a:solidFill>
        <a:effectLst/>
      </p:bgPr>
    </p:bg>
    <p:spTree>
      <p:nvGrpSpPr>
        <p:cNvPr id="1" name=""/>
        <p:cNvGrpSpPr/>
        <p:nvPr/>
      </p:nvGrpSpPr>
      <p:grpSpPr>
        <a:xfrm>
          <a:off x="0" y="0"/>
          <a:ext cx="0" cy="0"/>
          <a:chOff x="0" y="0"/>
          <a:chExt cx="0" cy="0"/>
        </a:xfrm>
      </p:grpSpPr>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6203949" y="599000"/>
            <a:ext cx="5400675" cy="1416606"/>
          </a:xfrm>
          <a:prstGeom prst="rect">
            <a:avLst/>
          </a:prstGeom>
        </p:spPr>
        <p:txBody>
          <a:bodyPr vert="horz" wrap="square" lIns="0" tIns="0" rIns="0" bIns="0" rtlCol="0" anchor="t" anchorCtr="0">
            <a:noAutofit/>
          </a:bodyPr>
          <a:lstStyle>
            <a:lvl1pPr algn="l">
              <a:lnSpc>
                <a:spcPct val="85000"/>
              </a:lnSpc>
              <a:defRPr sz="3600" b="0" spc="-15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5" name="Picture Placeholder 7">
            <a:extLst>
              <a:ext uri="{FF2B5EF4-FFF2-40B4-BE49-F238E27FC236}">
                <a16:creationId xmlns:a16="http://schemas.microsoft.com/office/drawing/2014/main" id="{F356A44F-ED24-1D7D-542A-B9F5F40CF9CD}"/>
              </a:ext>
            </a:extLst>
          </p:cNvPr>
          <p:cNvSpPr>
            <a:spLocks noGrp="1"/>
          </p:cNvSpPr>
          <p:nvPr>
            <p:ph type="pic" sz="quarter" idx="16"/>
          </p:nvPr>
        </p:nvSpPr>
        <p:spPr>
          <a:xfrm>
            <a:off x="0" y="0"/>
            <a:ext cx="5267324" cy="6857999"/>
          </a:xfrm>
        </p:spPr>
        <p:txBody>
          <a:bodyPr/>
          <a:lstStyle/>
          <a:p>
            <a:endParaRPr lang="ru-RU"/>
          </a:p>
        </p:txBody>
      </p:sp>
      <p:sp>
        <p:nvSpPr>
          <p:cNvPr id="2" name="Content Placeholder 8">
            <a:extLst>
              <a:ext uri="{FF2B5EF4-FFF2-40B4-BE49-F238E27FC236}">
                <a16:creationId xmlns:a16="http://schemas.microsoft.com/office/drawing/2014/main" id="{3627769D-CFDF-78D7-3785-01AC411D37DE}"/>
              </a:ext>
            </a:extLst>
          </p:cNvPr>
          <p:cNvSpPr>
            <a:spLocks noGrp="1"/>
          </p:cNvSpPr>
          <p:nvPr>
            <p:ph sz="quarter" idx="29"/>
          </p:nvPr>
        </p:nvSpPr>
        <p:spPr>
          <a:xfrm>
            <a:off x="6204625" y="4463143"/>
            <a:ext cx="5400000" cy="18000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solidFill>
                  <a:schemeClr val="bg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4" name="Content Placeholder 8">
            <a:extLst>
              <a:ext uri="{FF2B5EF4-FFF2-40B4-BE49-F238E27FC236}">
                <a16:creationId xmlns:a16="http://schemas.microsoft.com/office/drawing/2014/main" id="{6E106FDE-D6BD-EA02-61A2-13EE4FFC68BF}"/>
              </a:ext>
            </a:extLst>
          </p:cNvPr>
          <p:cNvSpPr>
            <a:spLocks noGrp="1"/>
          </p:cNvSpPr>
          <p:nvPr>
            <p:ph sz="quarter" idx="30"/>
          </p:nvPr>
        </p:nvSpPr>
        <p:spPr>
          <a:xfrm>
            <a:off x="6204625" y="2438957"/>
            <a:ext cx="5400000" cy="18000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solidFill>
                  <a:schemeClr val="bg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25809471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Small3boxV1">
    <p:bg>
      <p:bgPr>
        <a:solidFill>
          <a:schemeClr val="bg2"/>
        </a:solidFill>
        <a:effectLst/>
      </p:bgPr>
    </p:bg>
    <p:spTree>
      <p:nvGrpSpPr>
        <p:cNvPr id="1" name=""/>
        <p:cNvGrpSpPr/>
        <p:nvPr/>
      </p:nvGrpSpPr>
      <p:grpSpPr>
        <a:xfrm>
          <a:off x="0" y="0"/>
          <a:ext cx="0" cy="0"/>
          <a:chOff x="0" y="0"/>
          <a:chExt cx="0" cy="0"/>
        </a:xfrm>
      </p:grpSpPr>
      <p:sp>
        <p:nvSpPr>
          <p:cNvPr id="5" name="Content Placeholder 8">
            <a:extLst>
              <a:ext uri="{FF2B5EF4-FFF2-40B4-BE49-F238E27FC236}">
                <a16:creationId xmlns:a16="http://schemas.microsoft.com/office/drawing/2014/main" id="{320EAF5A-A613-4B66-E473-58E0276804C4}"/>
              </a:ext>
            </a:extLst>
          </p:cNvPr>
          <p:cNvSpPr>
            <a:spLocks noGrp="1"/>
          </p:cNvSpPr>
          <p:nvPr>
            <p:ph sz="quarter" idx="29"/>
          </p:nvPr>
        </p:nvSpPr>
        <p:spPr>
          <a:xfrm>
            <a:off x="6204624" y="2556000"/>
            <a:ext cx="5400000" cy="1746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6" name="Content Placeholder 8">
            <a:extLst>
              <a:ext uri="{FF2B5EF4-FFF2-40B4-BE49-F238E27FC236}">
                <a16:creationId xmlns:a16="http://schemas.microsoft.com/office/drawing/2014/main" id="{FC608430-B6C4-2570-0EFB-5946DEB72554}"/>
              </a:ext>
            </a:extLst>
          </p:cNvPr>
          <p:cNvSpPr>
            <a:spLocks noGrp="1"/>
          </p:cNvSpPr>
          <p:nvPr>
            <p:ph sz="quarter" idx="30"/>
          </p:nvPr>
        </p:nvSpPr>
        <p:spPr>
          <a:xfrm>
            <a:off x="6204624" y="584200"/>
            <a:ext cx="5400000" cy="1746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7" name="Content Placeholder 8">
            <a:extLst>
              <a:ext uri="{FF2B5EF4-FFF2-40B4-BE49-F238E27FC236}">
                <a16:creationId xmlns:a16="http://schemas.microsoft.com/office/drawing/2014/main" id="{AD5DA4B0-D91A-7CBB-A078-7968EFBE9D66}"/>
              </a:ext>
            </a:extLst>
          </p:cNvPr>
          <p:cNvSpPr>
            <a:spLocks noGrp="1"/>
          </p:cNvSpPr>
          <p:nvPr>
            <p:ph sz="quarter" idx="31"/>
          </p:nvPr>
        </p:nvSpPr>
        <p:spPr>
          <a:xfrm>
            <a:off x="6204624" y="4527800"/>
            <a:ext cx="5400000" cy="1746000"/>
          </a:xfrm>
          <a:prstGeom prst="roundRect">
            <a:avLst>
              <a:gd name="adj" fmla="val 0"/>
            </a:avLst>
          </a:prstGeom>
          <a:noFill/>
          <a:ln w="12700">
            <a:solidFill>
              <a:schemeClr val="accent1"/>
            </a:solidFill>
          </a:ln>
        </p:spPr>
        <p:txBody>
          <a:bodyPr lIns="216000" tIns="216000" rIns="216000" bIns="216000" anchor="ctr" anchorCtr="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2" name="Title Placeholder">
            <a:extLst>
              <a:ext uri="{FF2B5EF4-FFF2-40B4-BE49-F238E27FC236}">
                <a16:creationId xmlns:a16="http://schemas.microsoft.com/office/drawing/2014/main" id="{D19AEF5B-47CD-C669-05E4-052BDAB19C73}"/>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369232379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Small3boxV2">
    <p:bg>
      <p:bgPr>
        <a:solidFill>
          <a:schemeClr val="bg2"/>
        </a:solidFill>
        <a:effectLst/>
      </p:bgPr>
    </p:bg>
    <p:spTree>
      <p:nvGrpSpPr>
        <p:cNvPr id="1" name=""/>
        <p:cNvGrpSpPr/>
        <p:nvPr/>
      </p:nvGrpSpPr>
      <p:grpSpPr>
        <a:xfrm>
          <a:off x="0" y="0"/>
          <a:ext cx="0" cy="0"/>
          <a:chOff x="0" y="0"/>
          <a:chExt cx="0" cy="0"/>
        </a:xfrm>
      </p:grpSpPr>
      <p:sp>
        <p:nvSpPr>
          <p:cNvPr id="10" name="Title Placeholder">
            <a:extLst>
              <a:ext uri="{FF2B5EF4-FFF2-40B4-BE49-F238E27FC236}">
                <a16:creationId xmlns:a16="http://schemas.microsoft.com/office/drawing/2014/main" id="{7580857F-11FF-88AA-E500-63015B57C2F3}"/>
              </a:ext>
            </a:extLst>
          </p:cNvPr>
          <p:cNvSpPr>
            <a:spLocks noGrp="1"/>
          </p:cNvSpPr>
          <p:nvPr>
            <p:ph type="title" hasCustomPrompt="1"/>
          </p:nvPr>
        </p:nvSpPr>
        <p:spPr>
          <a:xfrm>
            <a:off x="587375" y="599000"/>
            <a:ext cx="11017250" cy="470898"/>
          </a:xfrm>
          <a:prstGeom prst="rect">
            <a:avLst/>
          </a:prstGeom>
        </p:spPr>
        <p:txBody>
          <a:bodyPr vert="horz" wrap="square" lIns="0" tIns="0" rIns="0" bIns="0" rtlCol="0" anchor="t" anchorCtr="0">
            <a:noAutofit/>
          </a:bodyPr>
          <a:lstStyle>
            <a:lvl1pPr algn="l">
              <a:lnSpc>
                <a:spcPct val="85000"/>
              </a:lnSpc>
              <a:defRPr sz="3600" b="0" spc="-150" baseline="0">
                <a:solidFill>
                  <a:schemeClr val="tx1"/>
                </a:solidFill>
                <a:latin typeface="+mj-lt"/>
              </a:defRPr>
            </a:lvl1pPr>
          </a:lstStyle>
          <a:p>
            <a:pPr lvl="0"/>
            <a:r>
              <a:rPr lang="en-US" dirty="0"/>
              <a:t>Click To Edit Master Text</a:t>
            </a:r>
            <a:r>
              <a:rPr lang="ru-RU" dirty="0"/>
              <a:t> </a:t>
            </a:r>
            <a:r>
              <a:rPr lang="en-US" dirty="0"/>
              <a:t>Styles</a:t>
            </a:r>
            <a:endParaRPr lang="ru-RU" dirty="0"/>
          </a:p>
        </p:txBody>
      </p:sp>
      <p:sp>
        <p:nvSpPr>
          <p:cNvPr id="4" name="Content Placeholder 8">
            <a:extLst>
              <a:ext uri="{FF2B5EF4-FFF2-40B4-BE49-F238E27FC236}">
                <a16:creationId xmlns:a16="http://schemas.microsoft.com/office/drawing/2014/main" id="{4CE63F93-ADED-3AAB-E913-D21EFF7DEE27}"/>
              </a:ext>
            </a:extLst>
          </p:cNvPr>
          <p:cNvSpPr>
            <a:spLocks noGrp="1"/>
          </p:cNvSpPr>
          <p:nvPr>
            <p:ph sz="quarter" idx="30"/>
          </p:nvPr>
        </p:nvSpPr>
        <p:spPr>
          <a:xfrm>
            <a:off x="588388" y="2435825"/>
            <a:ext cx="3528000" cy="23616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CA3764CC-2BC5-B035-3DEE-609F39D73845}"/>
              </a:ext>
            </a:extLst>
          </p:cNvPr>
          <p:cNvSpPr>
            <a:spLocks noGrp="1"/>
          </p:cNvSpPr>
          <p:nvPr>
            <p:ph sz="quarter" idx="31"/>
          </p:nvPr>
        </p:nvSpPr>
        <p:spPr>
          <a:xfrm>
            <a:off x="4332288" y="2435825"/>
            <a:ext cx="3528000" cy="23616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6" name="Content Placeholder 8">
            <a:extLst>
              <a:ext uri="{FF2B5EF4-FFF2-40B4-BE49-F238E27FC236}">
                <a16:creationId xmlns:a16="http://schemas.microsoft.com/office/drawing/2014/main" id="{3922379A-BB19-AF42-222E-CC24EFED4C65}"/>
              </a:ext>
            </a:extLst>
          </p:cNvPr>
          <p:cNvSpPr>
            <a:spLocks noGrp="1"/>
          </p:cNvSpPr>
          <p:nvPr>
            <p:ph sz="quarter" idx="32"/>
          </p:nvPr>
        </p:nvSpPr>
        <p:spPr>
          <a:xfrm>
            <a:off x="8076624" y="2435825"/>
            <a:ext cx="3528000" cy="23616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250922837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Small4boxV1">
    <p:bg>
      <p:bgPr>
        <a:solidFill>
          <a:schemeClr val="bg2"/>
        </a:solidFill>
        <a:effectLst/>
      </p:bgPr>
    </p:bg>
    <p:spTree>
      <p:nvGrpSpPr>
        <p:cNvPr id="1" name=""/>
        <p:cNvGrpSpPr/>
        <p:nvPr/>
      </p:nvGrpSpPr>
      <p:grpSpPr>
        <a:xfrm>
          <a:off x="0" y="0"/>
          <a:ext cx="0" cy="0"/>
          <a:chOff x="0" y="0"/>
          <a:chExt cx="0" cy="0"/>
        </a:xfrm>
      </p:grpSpPr>
      <p:sp>
        <p:nvSpPr>
          <p:cNvPr id="2" name="Content Placeholder 8">
            <a:extLst>
              <a:ext uri="{FF2B5EF4-FFF2-40B4-BE49-F238E27FC236}">
                <a16:creationId xmlns:a16="http://schemas.microsoft.com/office/drawing/2014/main" id="{64E73307-0913-A827-A7C4-6394FB8482FF}"/>
              </a:ext>
            </a:extLst>
          </p:cNvPr>
          <p:cNvSpPr>
            <a:spLocks noGrp="1"/>
          </p:cNvSpPr>
          <p:nvPr>
            <p:ph sz="quarter" idx="30"/>
          </p:nvPr>
        </p:nvSpPr>
        <p:spPr>
          <a:xfrm>
            <a:off x="6204337" y="12257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3" name="Content Placeholder 8">
            <a:extLst>
              <a:ext uri="{FF2B5EF4-FFF2-40B4-BE49-F238E27FC236}">
                <a16:creationId xmlns:a16="http://schemas.microsoft.com/office/drawing/2014/main" id="{3C32D04A-AA8C-7FAA-CC7D-CCFC4D3495AE}"/>
              </a:ext>
            </a:extLst>
          </p:cNvPr>
          <p:cNvSpPr>
            <a:spLocks noGrp="1"/>
          </p:cNvSpPr>
          <p:nvPr>
            <p:ph sz="quarter" idx="31"/>
          </p:nvPr>
        </p:nvSpPr>
        <p:spPr>
          <a:xfrm>
            <a:off x="9012745" y="12257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5" name="Content Placeholder 8">
            <a:extLst>
              <a:ext uri="{FF2B5EF4-FFF2-40B4-BE49-F238E27FC236}">
                <a16:creationId xmlns:a16="http://schemas.microsoft.com/office/drawing/2014/main" id="{0505337D-C24F-C79D-01CA-58A7E1474B5F}"/>
              </a:ext>
            </a:extLst>
          </p:cNvPr>
          <p:cNvSpPr>
            <a:spLocks noGrp="1"/>
          </p:cNvSpPr>
          <p:nvPr>
            <p:ph sz="quarter" idx="32"/>
          </p:nvPr>
        </p:nvSpPr>
        <p:spPr>
          <a:xfrm>
            <a:off x="6204337" y="35370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6" name="Content Placeholder 8">
            <a:extLst>
              <a:ext uri="{FF2B5EF4-FFF2-40B4-BE49-F238E27FC236}">
                <a16:creationId xmlns:a16="http://schemas.microsoft.com/office/drawing/2014/main" id="{92EA2B6E-C345-527D-FD49-95DD54DF9C06}"/>
              </a:ext>
            </a:extLst>
          </p:cNvPr>
          <p:cNvSpPr>
            <a:spLocks noGrp="1"/>
          </p:cNvSpPr>
          <p:nvPr>
            <p:ph sz="quarter" idx="33"/>
          </p:nvPr>
        </p:nvSpPr>
        <p:spPr>
          <a:xfrm>
            <a:off x="9012745" y="3537050"/>
            <a:ext cx="2592000" cy="2095200"/>
          </a:xfrm>
          <a:prstGeom prst="roundRect">
            <a:avLst>
              <a:gd name="adj" fmla="val 0"/>
            </a:avLst>
          </a:prstGeom>
          <a:noFill/>
          <a:ln w="12700">
            <a:solidFill>
              <a:schemeClr val="accent1"/>
            </a:solid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latin typeface="+mn-lt"/>
              </a:defRPr>
            </a:lvl1pPr>
            <a:lvl2pPr marL="0" indent="0">
              <a:spcBef>
                <a:spcPts val="600"/>
              </a:spcBef>
              <a:spcAft>
                <a:spcPts val="300"/>
              </a:spcAft>
              <a:buNone/>
              <a:defRPr sz="1600">
                <a:latin typeface="+mj-lt"/>
              </a:defRPr>
            </a:lvl2pPr>
            <a:lvl3pPr marL="0" indent="0">
              <a:lnSpc>
                <a:spcPct val="110000"/>
              </a:lnSpc>
              <a:spcBef>
                <a:spcPts val="600"/>
              </a:spcBef>
              <a:buNone/>
              <a:defRPr sz="1600">
                <a:solidFill>
                  <a:schemeClr val="tx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7" name="Title Placeholder">
            <a:extLst>
              <a:ext uri="{FF2B5EF4-FFF2-40B4-BE49-F238E27FC236}">
                <a16:creationId xmlns:a16="http://schemas.microsoft.com/office/drawing/2014/main" id="{24B77F4C-4024-1D1C-59AE-E4CA08D3B460}"/>
              </a:ext>
            </a:extLst>
          </p:cNvPr>
          <p:cNvSpPr>
            <a:spLocks noGrp="1"/>
          </p:cNvSpPr>
          <p:nvPr>
            <p:ph type="title" hasCustomPrompt="1"/>
          </p:nvPr>
        </p:nvSpPr>
        <p:spPr>
          <a:xfrm>
            <a:off x="587375" y="584200"/>
            <a:ext cx="5400289" cy="5689600"/>
          </a:xfrm>
          <a:prstGeom prst="roundRect">
            <a:avLst>
              <a:gd name="adj" fmla="val 0"/>
            </a:avLst>
          </a:prstGeom>
          <a:noFill/>
          <a:ln w="12700">
            <a:noFill/>
          </a:ln>
        </p:spPr>
        <p:txBody>
          <a:bodyPr lIns="0" tIns="216000" rIns="216000" bIns="216000" anchor="ctr" anchorCtr="0">
            <a:noAutofit/>
          </a:bodyPr>
          <a:lstStyle>
            <a:lvl1pPr marL="0">
              <a:lnSpc>
                <a:spcPct val="85000"/>
              </a:lnSpc>
              <a:spcBef>
                <a:spcPts val="600"/>
              </a:spcBef>
              <a:buFont typeface="Arial" panose="020B0604020202020204" pitchFamily="34" charset="0"/>
              <a:buNone/>
              <a:defRPr sz="3600" b="0" spc="-150">
                <a:solidFill>
                  <a:schemeClr val="tx1"/>
                </a:solidFill>
                <a:latin typeface="+mj-lt"/>
              </a:defRPr>
            </a:lvl1pPr>
            <a:lvl2pPr>
              <a:defRPr sz="1400">
                <a:solidFill>
                  <a:schemeClr val="tx1"/>
                </a:solidFill>
              </a:defRPr>
            </a:lvl2pPr>
            <a:lvl3pPr>
              <a:defRPr sz="1400">
                <a:solidFill>
                  <a:schemeClr val="tx1"/>
                </a:solidFill>
              </a:defRPr>
            </a:lvl3pPr>
            <a:lvl4pPr>
              <a:defRPr sz="1400"/>
            </a:lvl4pPr>
            <a:lvl5pPr>
              <a:defRPr sz="1400"/>
            </a:lvl5pPr>
          </a:lstStyle>
          <a:p>
            <a:pPr lvl="0"/>
            <a:r>
              <a:rPr lang="en-US" dirty="0"/>
              <a:t>Click To Edit Master Text Styles</a:t>
            </a:r>
          </a:p>
        </p:txBody>
      </p:sp>
    </p:spTree>
    <p:extLst>
      <p:ext uri="{BB962C8B-B14F-4D97-AF65-F5344CB8AC3E}">
        <p14:creationId xmlns:p14="http://schemas.microsoft.com/office/powerpoint/2010/main" val="224722397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userDrawn="1">
  <p:cSld name="Small4boxV2">
    <p:bg>
      <p:bgPr>
        <a:solidFill>
          <a:schemeClr val="tx2"/>
        </a:solidFill>
        <a:effectLst/>
      </p:bgPr>
    </p:bg>
    <p:spTree>
      <p:nvGrpSpPr>
        <p:cNvPr id="1" name=""/>
        <p:cNvGrpSpPr/>
        <p:nvPr/>
      </p:nvGrpSpPr>
      <p:grpSpPr>
        <a:xfrm>
          <a:off x="0" y="0"/>
          <a:ext cx="0" cy="0"/>
          <a:chOff x="0" y="0"/>
          <a:chExt cx="0" cy="0"/>
        </a:xfrm>
      </p:grpSpPr>
      <p:sp>
        <p:nvSpPr>
          <p:cNvPr id="9" name="Title Placeholder">
            <a:extLst>
              <a:ext uri="{FF2B5EF4-FFF2-40B4-BE49-F238E27FC236}">
                <a16:creationId xmlns:a16="http://schemas.microsoft.com/office/drawing/2014/main" id="{48B9B565-4127-1749-CC94-387CE3F7E35C}"/>
              </a:ext>
            </a:extLst>
          </p:cNvPr>
          <p:cNvSpPr>
            <a:spLocks noGrp="1"/>
          </p:cNvSpPr>
          <p:nvPr>
            <p:ph type="title" hasCustomPrompt="1"/>
          </p:nvPr>
        </p:nvSpPr>
        <p:spPr>
          <a:xfrm>
            <a:off x="587375" y="596581"/>
            <a:ext cx="5400796" cy="941796"/>
          </a:xfrm>
          <a:prstGeom prst="rect">
            <a:avLst/>
          </a:prstGeom>
        </p:spPr>
        <p:txBody>
          <a:bodyPr vert="horz" wrap="square" lIns="0" tIns="0" rIns="0" bIns="0" rtlCol="0" anchor="t" anchorCtr="0">
            <a:spAutoFit/>
          </a:bodyPr>
          <a:lstStyle>
            <a:lvl1pPr algn="l">
              <a:lnSpc>
                <a:spcPct val="85000"/>
              </a:lnSpc>
              <a:defRPr sz="3600" b="0" spc="-150" baseline="0">
                <a:solidFill>
                  <a:schemeClr val="bg1"/>
                </a:solidFill>
                <a:latin typeface="+mj-lt"/>
              </a:defRPr>
            </a:lvl1pPr>
          </a:lstStyle>
          <a:p>
            <a:pPr lvl="0"/>
            <a:r>
              <a:rPr lang="en-US" dirty="0"/>
              <a:t>Click To Edit Master Text</a:t>
            </a:r>
            <a:r>
              <a:rPr lang="ru-RU" dirty="0"/>
              <a:t> </a:t>
            </a:r>
            <a:r>
              <a:rPr lang="en-US" dirty="0"/>
              <a:t>Styles</a:t>
            </a:r>
            <a:endParaRPr lang="ru-RU" dirty="0"/>
          </a:p>
        </p:txBody>
      </p:sp>
      <p:sp>
        <p:nvSpPr>
          <p:cNvPr id="12" name="Picture Placeholder 7">
            <a:extLst>
              <a:ext uri="{FF2B5EF4-FFF2-40B4-BE49-F238E27FC236}">
                <a16:creationId xmlns:a16="http://schemas.microsoft.com/office/drawing/2014/main" id="{68F56601-9D88-564D-585E-A41270430DBF}"/>
              </a:ext>
            </a:extLst>
          </p:cNvPr>
          <p:cNvSpPr>
            <a:spLocks noGrp="1"/>
          </p:cNvSpPr>
          <p:nvPr>
            <p:ph type="pic" sz="quarter" idx="21"/>
          </p:nvPr>
        </p:nvSpPr>
        <p:spPr>
          <a:xfrm>
            <a:off x="6924675" y="1"/>
            <a:ext cx="5267324" cy="6858000"/>
          </a:xfrm>
        </p:spPr>
        <p:txBody>
          <a:bodyPr/>
          <a:lstStyle/>
          <a:p>
            <a:endParaRPr lang="ru-RU"/>
          </a:p>
        </p:txBody>
      </p:sp>
      <p:sp>
        <p:nvSpPr>
          <p:cNvPr id="2" name="Content Placeholder 8">
            <a:extLst>
              <a:ext uri="{FF2B5EF4-FFF2-40B4-BE49-F238E27FC236}">
                <a16:creationId xmlns:a16="http://schemas.microsoft.com/office/drawing/2014/main" id="{FFFA8D00-DA43-0824-9E03-697710D530DA}"/>
              </a:ext>
            </a:extLst>
          </p:cNvPr>
          <p:cNvSpPr>
            <a:spLocks noGrp="1"/>
          </p:cNvSpPr>
          <p:nvPr>
            <p:ph sz="quarter" idx="30"/>
          </p:nvPr>
        </p:nvSpPr>
        <p:spPr>
          <a:xfrm>
            <a:off x="595020" y="18692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solidFill>
                  <a:schemeClr val="bg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3" name="Content Placeholder 8">
            <a:extLst>
              <a:ext uri="{FF2B5EF4-FFF2-40B4-BE49-F238E27FC236}">
                <a16:creationId xmlns:a16="http://schemas.microsoft.com/office/drawing/2014/main" id="{CAA1AB7D-DCC3-2178-6A09-962B42D21086}"/>
              </a:ext>
            </a:extLst>
          </p:cNvPr>
          <p:cNvSpPr>
            <a:spLocks noGrp="1"/>
          </p:cNvSpPr>
          <p:nvPr>
            <p:ph sz="quarter" idx="31"/>
          </p:nvPr>
        </p:nvSpPr>
        <p:spPr>
          <a:xfrm>
            <a:off x="3403428" y="18692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solidFill>
                  <a:schemeClr val="bg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
        <p:nvSpPr>
          <p:cNvPr id="4" name="Content Placeholder 8">
            <a:extLst>
              <a:ext uri="{FF2B5EF4-FFF2-40B4-BE49-F238E27FC236}">
                <a16:creationId xmlns:a16="http://schemas.microsoft.com/office/drawing/2014/main" id="{E62BC65F-DACF-50D9-4FE1-69EB545FA54B}"/>
              </a:ext>
            </a:extLst>
          </p:cNvPr>
          <p:cNvSpPr>
            <a:spLocks noGrp="1"/>
          </p:cNvSpPr>
          <p:nvPr>
            <p:ph sz="quarter" idx="32"/>
          </p:nvPr>
        </p:nvSpPr>
        <p:spPr>
          <a:xfrm>
            <a:off x="595020" y="41805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solidFill>
                  <a:schemeClr val="bg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solidFill>
                  <a:schemeClr val="bg1"/>
                </a:solidFill>
              </a:defRPr>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a:p>
            <a:pPr lvl="4"/>
            <a:endParaRPr lang="ru-RU" dirty="0"/>
          </a:p>
        </p:txBody>
      </p:sp>
      <p:sp>
        <p:nvSpPr>
          <p:cNvPr id="5" name="Content Placeholder 8">
            <a:extLst>
              <a:ext uri="{FF2B5EF4-FFF2-40B4-BE49-F238E27FC236}">
                <a16:creationId xmlns:a16="http://schemas.microsoft.com/office/drawing/2014/main" id="{BAEF3423-FA0F-AA83-4B4B-70796FCC517C}"/>
              </a:ext>
            </a:extLst>
          </p:cNvPr>
          <p:cNvSpPr>
            <a:spLocks noGrp="1"/>
          </p:cNvSpPr>
          <p:nvPr>
            <p:ph sz="quarter" idx="33"/>
          </p:nvPr>
        </p:nvSpPr>
        <p:spPr>
          <a:xfrm>
            <a:off x="3403428" y="4180564"/>
            <a:ext cx="2592000" cy="2095200"/>
          </a:xfrm>
          <a:prstGeom prst="roundRect">
            <a:avLst>
              <a:gd name="adj" fmla="val 0"/>
            </a:avLst>
          </a:prstGeom>
          <a:solidFill>
            <a:schemeClr val="accent6"/>
          </a:solidFill>
          <a:ln w="12700">
            <a:noFill/>
          </a:ln>
        </p:spPr>
        <p:txBody>
          <a:bodyPr lIns="216000" tIns="216000" rIns="216000" bIns="216000">
            <a:noAutofit/>
          </a:bodyPr>
          <a:lstStyle>
            <a:lvl1pPr marL="0" marR="0" indent="0" algn="l" defTabSz="914400" rtl="0" eaLnBrk="1" fontAlgn="auto" latinLnBrk="0" hangingPunct="1">
              <a:lnSpc>
                <a:spcPct val="110000"/>
              </a:lnSpc>
              <a:spcBef>
                <a:spcPts val="600"/>
              </a:spcBef>
              <a:spcAft>
                <a:spcPts val="0"/>
              </a:spcAft>
              <a:buClrTx/>
              <a:buSzTx/>
              <a:buFont typeface="Arial" panose="020B0604020202020204" pitchFamily="34" charset="0"/>
              <a:buNone/>
              <a:tabLst/>
              <a:defRPr sz="1300">
                <a:solidFill>
                  <a:schemeClr val="bg1"/>
                </a:solidFill>
                <a:latin typeface="+mn-lt"/>
              </a:defRPr>
            </a:lvl1pPr>
            <a:lvl2pPr marL="0" indent="0">
              <a:spcBef>
                <a:spcPts val="600"/>
              </a:spcBef>
              <a:spcAft>
                <a:spcPts val="300"/>
              </a:spcAft>
              <a:buNone/>
              <a:defRPr sz="1600">
                <a:solidFill>
                  <a:schemeClr val="bg1"/>
                </a:solidFill>
                <a:latin typeface="+mj-lt"/>
              </a:defRPr>
            </a:lvl2pPr>
            <a:lvl3pPr marL="0" indent="0">
              <a:lnSpc>
                <a:spcPct val="110000"/>
              </a:lnSpc>
              <a:spcBef>
                <a:spcPts val="600"/>
              </a:spcBef>
              <a:buNone/>
              <a:defRPr sz="1600">
                <a:solidFill>
                  <a:schemeClr val="bg1"/>
                </a:solidFill>
                <a:latin typeface="+mn-lt"/>
              </a:defRPr>
            </a:lvl3pPr>
            <a:lvl4pPr marL="0" indent="0">
              <a:spcBef>
                <a:spcPts val="600"/>
              </a:spcBef>
              <a:spcAft>
                <a:spcPts val="300"/>
              </a:spcAft>
              <a:buNone/>
              <a:defRPr sz="1600">
                <a:latin typeface="+mj-lt"/>
              </a:defRPr>
            </a:lvl4pPr>
            <a:lvl5pPr marL="0" indent="0">
              <a:lnSpc>
                <a:spcPct val="110000"/>
              </a:lnSpc>
              <a:spcBef>
                <a:spcPts val="600"/>
              </a:spcBef>
              <a:buNone/>
              <a:defRPr sz="1300"/>
            </a:lvl5pPr>
          </a:lstStyle>
          <a:p>
            <a:pPr marL="0" marR="0" lvl="0" indent="0" algn="l" defTabSz="914400" rtl="0" eaLnBrk="1" fontAlgn="auto" latinLnBrk="0" hangingPunct="1">
              <a:lnSpc>
                <a:spcPct val="100000"/>
              </a:lnSpc>
              <a:spcBef>
                <a:spcPts val="0"/>
              </a:spcBef>
              <a:spcAft>
                <a:spcPts val="600"/>
              </a:spcAft>
              <a:buClrTx/>
              <a:buSzTx/>
              <a:buFont typeface="Arial" panose="020B0604020202020204" pitchFamily="34" charset="0"/>
              <a:buNone/>
              <a:tabLst/>
              <a:defRPr/>
            </a:pPr>
            <a:r>
              <a:rPr lang="en-US" dirty="0"/>
              <a:t>Click to edit Master text styles</a:t>
            </a:r>
          </a:p>
        </p:txBody>
      </p:sp>
    </p:spTree>
    <p:extLst>
      <p:ext uri="{BB962C8B-B14F-4D97-AF65-F5344CB8AC3E}">
        <p14:creationId xmlns:p14="http://schemas.microsoft.com/office/powerpoint/2010/main" val="2412899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4.xml"/><Relationship Id="rId18" Type="http://schemas.openxmlformats.org/officeDocument/2006/relationships/slideLayout" Target="../slideLayouts/slideLayout29.xml"/><Relationship Id="rId26" Type="http://schemas.openxmlformats.org/officeDocument/2006/relationships/slideLayout" Target="../slideLayouts/slideLayout37.xml"/><Relationship Id="rId39" Type="http://schemas.openxmlformats.org/officeDocument/2006/relationships/slideLayout" Target="../slideLayouts/slideLayout50.xml"/><Relationship Id="rId21" Type="http://schemas.openxmlformats.org/officeDocument/2006/relationships/slideLayout" Target="../slideLayouts/slideLayout32.xml"/><Relationship Id="rId34" Type="http://schemas.openxmlformats.org/officeDocument/2006/relationships/slideLayout" Target="../slideLayouts/slideLayout45.xml"/><Relationship Id="rId42" Type="http://schemas.openxmlformats.org/officeDocument/2006/relationships/slideLayout" Target="../slideLayouts/slideLayout53.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slideLayout" Target="../slideLayouts/slideLayout31.xml"/><Relationship Id="rId29" Type="http://schemas.openxmlformats.org/officeDocument/2006/relationships/slideLayout" Target="../slideLayouts/slideLayout40.xml"/><Relationship Id="rId41" Type="http://schemas.openxmlformats.org/officeDocument/2006/relationships/slideLayout" Target="../slideLayouts/slideLayout52.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slideLayout" Target="../slideLayouts/slideLayout35.xml"/><Relationship Id="rId32" Type="http://schemas.openxmlformats.org/officeDocument/2006/relationships/slideLayout" Target="../slideLayouts/slideLayout43.xml"/><Relationship Id="rId37" Type="http://schemas.openxmlformats.org/officeDocument/2006/relationships/slideLayout" Target="../slideLayouts/slideLayout48.xml"/><Relationship Id="rId40" Type="http://schemas.openxmlformats.org/officeDocument/2006/relationships/slideLayout" Target="../slideLayouts/slideLayout51.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23" Type="http://schemas.openxmlformats.org/officeDocument/2006/relationships/slideLayout" Target="../slideLayouts/slideLayout34.xml"/><Relationship Id="rId28" Type="http://schemas.openxmlformats.org/officeDocument/2006/relationships/slideLayout" Target="../slideLayouts/slideLayout39.xml"/><Relationship Id="rId36" Type="http://schemas.openxmlformats.org/officeDocument/2006/relationships/slideLayout" Target="../slideLayouts/slideLayout47.xml"/><Relationship Id="rId10" Type="http://schemas.openxmlformats.org/officeDocument/2006/relationships/slideLayout" Target="../slideLayouts/slideLayout21.xml"/><Relationship Id="rId19" Type="http://schemas.openxmlformats.org/officeDocument/2006/relationships/slideLayout" Target="../slideLayouts/slideLayout30.xml"/><Relationship Id="rId31" Type="http://schemas.openxmlformats.org/officeDocument/2006/relationships/slideLayout" Target="../slideLayouts/slideLayout4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 Id="rId22" Type="http://schemas.openxmlformats.org/officeDocument/2006/relationships/slideLayout" Target="../slideLayouts/slideLayout33.xml"/><Relationship Id="rId27" Type="http://schemas.openxmlformats.org/officeDocument/2006/relationships/slideLayout" Target="../slideLayouts/slideLayout38.xml"/><Relationship Id="rId30" Type="http://schemas.openxmlformats.org/officeDocument/2006/relationships/slideLayout" Target="../slideLayouts/slideLayout41.xml"/><Relationship Id="rId35" Type="http://schemas.openxmlformats.org/officeDocument/2006/relationships/slideLayout" Target="../slideLayouts/slideLayout46.xml"/><Relationship Id="rId43" Type="http://schemas.openxmlformats.org/officeDocument/2006/relationships/theme" Target="../theme/theme2.xml"/><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5" Type="http://schemas.openxmlformats.org/officeDocument/2006/relationships/slideLayout" Target="../slideLayouts/slideLayout36.xml"/><Relationship Id="rId33" Type="http://schemas.openxmlformats.org/officeDocument/2006/relationships/slideLayout" Target="../slideLayouts/slideLayout44.xml"/><Relationship Id="rId38"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2EBFCA0-268F-A807-8864-C2CE7C4C53D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ru-RU"/>
          </a:p>
        </p:txBody>
      </p:sp>
      <p:sp>
        <p:nvSpPr>
          <p:cNvPr id="3" name="Text Placeholder 2">
            <a:extLst>
              <a:ext uri="{FF2B5EF4-FFF2-40B4-BE49-F238E27FC236}">
                <a16:creationId xmlns:a16="http://schemas.microsoft.com/office/drawing/2014/main" id="{4F8E55A5-B866-BA8B-D7C2-BE8699233C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ru-RU"/>
          </a:p>
        </p:txBody>
      </p:sp>
      <p:sp>
        <p:nvSpPr>
          <p:cNvPr id="4" name="Date Placeholder 3">
            <a:extLst>
              <a:ext uri="{FF2B5EF4-FFF2-40B4-BE49-F238E27FC236}">
                <a16:creationId xmlns:a16="http://schemas.microsoft.com/office/drawing/2014/main" id="{BAC8E33A-008D-2B24-F124-CAC15EA4DD1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1589B6A-B03D-47DC-B811-9EEDAD202C20}" type="datetimeFigureOut">
              <a:rPr lang="ru-RU" smtClean="0"/>
              <a:t>06.10.2026</a:t>
            </a:fld>
            <a:endParaRPr lang="ru-RU"/>
          </a:p>
        </p:txBody>
      </p:sp>
      <p:sp>
        <p:nvSpPr>
          <p:cNvPr id="5" name="Footer Placeholder 4">
            <a:extLst>
              <a:ext uri="{FF2B5EF4-FFF2-40B4-BE49-F238E27FC236}">
                <a16:creationId xmlns:a16="http://schemas.microsoft.com/office/drawing/2014/main" id="{9649AEA6-BD36-6487-7CBF-1B6DFBBCA3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ru-RU"/>
          </a:p>
        </p:txBody>
      </p:sp>
      <p:sp>
        <p:nvSpPr>
          <p:cNvPr id="6" name="Slide Number Placeholder 5">
            <a:extLst>
              <a:ext uri="{FF2B5EF4-FFF2-40B4-BE49-F238E27FC236}">
                <a16:creationId xmlns:a16="http://schemas.microsoft.com/office/drawing/2014/main" id="{046797BB-384F-3487-6192-715C19E71BE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70F76AB-E593-4B49-8837-8663A0906243}" type="slidenum">
              <a:rPr lang="ru-RU" smtClean="0"/>
              <a:t>‹#›</a:t>
            </a:fld>
            <a:endParaRPr lang="ru-RU"/>
          </a:p>
        </p:txBody>
      </p:sp>
    </p:spTree>
    <p:extLst>
      <p:ext uri="{BB962C8B-B14F-4D97-AF65-F5344CB8AC3E}">
        <p14:creationId xmlns:p14="http://schemas.microsoft.com/office/powerpoint/2010/main" val="10866308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5DBC626-9493-4173-4785-B4E4251F3E76}"/>
              </a:ext>
            </a:extLst>
          </p:cNvPr>
          <p:cNvSpPr>
            <a:spLocks noGrp="1"/>
          </p:cNvSpPr>
          <p:nvPr>
            <p:ph type="title"/>
          </p:nvPr>
        </p:nvSpPr>
        <p:spPr>
          <a:xfrm>
            <a:off x="597207" y="584799"/>
            <a:ext cx="11007418" cy="720197"/>
          </a:xfrm>
          <a:prstGeom prst="rect">
            <a:avLst/>
          </a:prstGeom>
        </p:spPr>
        <p:txBody>
          <a:bodyPr vert="horz" wrap="square" lIns="91440" tIns="45720" rIns="91440" bIns="45720" rtlCol="0" anchor="ctr">
            <a:spAutoFit/>
          </a:bodyPr>
          <a:lstStyle/>
          <a:p>
            <a:r>
              <a:rPr lang="ru-RU" dirty="0"/>
              <a:t>Образец заголовка</a:t>
            </a:r>
          </a:p>
        </p:txBody>
      </p:sp>
      <p:sp>
        <p:nvSpPr>
          <p:cNvPr id="3" name="Text Placeholder 2">
            <a:extLst>
              <a:ext uri="{FF2B5EF4-FFF2-40B4-BE49-F238E27FC236}">
                <a16:creationId xmlns:a16="http://schemas.microsoft.com/office/drawing/2014/main" id="{32DC0C7E-C392-88D5-6F37-5427AF82E737}"/>
              </a:ext>
            </a:extLst>
          </p:cNvPr>
          <p:cNvSpPr>
            <a:spLocks noGrp="1"/>
          </p:cNvSpPr>
          <p:nvPr>
            <p:ph type="body" idx="1"/>
          </p:nvPr>
        </p:nvSpPr>
        <p:spPr>
          <a:xfrm>
            <a:off x="597207" y="1825625"/>
            <a:ext cx="11007418" cy="4351338"/>
          </a:xfrm>
          <a:prstGeom prst="rect">
            <a:avLst/>
          </a:prstGeom>
        </p:spPr>
        <p:txBody>
          <a:bodyPr vert="horz" lIns="91440" tIns="45720" rIns="91440" bIns="45720" rtlCol="0">
            <a:normAutofit/>
          </a:bodyPr>
          <a:lstStyle/>
          <a:p>
            <a:pPr lvl="0"/>
            <a:r>
              <a:rPr lang="ru-RU" dirty="0"/>
              <a:t>Образец текста</a:t>
            </a:r>
          </a:p>
          <a:p>
            <a:pPr lvl="1"/>
            <a:r>
              <a:rPr lang="ru-RU" dirty="0"/>
              <a:t>Второй уровень</a:t>
            </a:r>
          </a:p>
          <a:p>
            <a:pPr lvl="2"/>
            <a:r>
              <a:rPr lang="ru-RU" dirty="0"/>
              <a:t>Третий уровень</a:t>
            </a:r>
          </a:p>
          <a:p>
            <a:pPr lvl="3"/>
            <a:r>
              <a:rPr lang="ru-RU" dirty="0"/>
              <a:t>Четвертый уровень</a:t>
            </a:r>
          </a:p>
          <a:p>
            <a:pPr lvl="4"/>
            <a:r>
              <a:rPr lang="ru-RU" dirty="0"/>
              <a:t>Пятый уровень</a:t>
            </a:r>
          </a:p>
        </p:txBody>
      </p:sp>
    </p:spTree>
    <p:extLst>
      <p:ext uri="{BB962C8B-B14F-4D97-AF65-F5344CB8AC3E}">
        <p14:creationId xmlns:p14="http://schemas.microsoft.com/office/powerpoint/2010/main" val="4154314291"/>
      </p:ext>
    </p:extLst>
  </p:cSld>
  <p:clrMap bg1="lt1" tx1="dk1" bg2="lt2" tx2="dk2" accent1="accent1" accent2="accent2" accent3="accent3" accent4="accent4" accent5="accent5" accent6="accent6" hlink="hlink" folHlink="folHlink"/>
  <p:sldLayoutIdLst>
    <p:sldLayoutId id="2147484300" r:id="rId1"/>
    <p:sldLayoutId id="2147484301" r:id="rId2"/>
    <p:sldLayoutId id="2147484302" r:id="rId3"/>
    <p:sldLayoutId id="2147484303" r:id="rId4"/>
    <p:sldLayoutId id="2147484304" r:id="rId5"/>
    <p:sldLayoutId id="2147484305" r:id="rId6"/>
    <p:sldLayoutId id="2147484306" r:id="rId7"/>
    <p:sldLayoutId id="2147484307" r:id="rId8"/>
    <p:sldLayoutId id="2147484308" r:id="rId9"/>
    <p:sldLayoutId id="2147484309" r:id="rId10"/>
    <p:sldLayoutId id="2147484310" r:id="rId11"/>
    <p:sldLayoutId id="2147484311" r:id="rId12"/>
    <p:sldLayoutId id="2147484312" r:id="rId13"/>
    <p:sldLayoutId id="2147484313" r:id="rId14"/>
    <p:sldLayoutId id="2147484314" r:id="rId15"/>
    <p:sldLayoutId id="2147484315" r:id="rId16"/>
    <p:sldLayoutId id="2147484316" r:id="rId17"/>
    <p:sldLayoutId id="2147484317" r:id="rId18"/>
    <p:sldLayoutId id="2147484318" r:id="rId19"/>
    <p:sldLayoutId id="2147484319" r:id="rId20"/>
    <p:sldLayoutId id="2147484320" r:id="rId21"/>
    <p:sldLayoutId id="2147484321" r:id="rId22"/>
    <p:sldLayoutId id="2147484322" r:id="rId23"/>
    <p:sldLayoutId id="2147484323" r:id="rId24"/>
    <p:sldLayoutId id="2147484324" r:id="rId25"/>
    <p:sldLayoutId id="2147484325" r:id="rId26"/>
    <p:sldLayoutId id="2147484326" r:id="rId27"/>
    <p:sldLayoutId id="2147484327" r:id="rId28"/>
    <p:sldLayoutId id="2147484328" r:id="rId29"/>
    <p:sldLayoutId id="2147484329" r:id="rId30"/>
    <p:sldLayoutId id="2147484330" r:id="rId31"/>
    <p:sldLayoutId id="2147484331" r:id="rId32"/>
    <p:sldLayoutId id="2147484332" r:id="rId33"/>
    <p:sldLayoutId id="2147484333" r:id="rId34"/>
    <p:sldLayoutId id="2147484334" r:id="rId35"/>
    <p:sldLayoutId id="2147484335" r:id="rId36"/>
    <p:sldLayoutId id="2147484336" r:id="rId37"/>
    <p:sldLayoutId id="2147484337" r:id="rId38"/>
    <p:sldLayoutId id="2147484338" r:id="rId39"/>
    <p:sldLayoutId id="2147484339" r:id="rId40"/>
    <p:sldLayoutId id="2147484340" r:id="rId41"/>
    <p:sldLayoutId id="2147484341" r:id="rId42"/>
  </p:sldLayoutIdLst>
  <p:hf hdr="0" ftr="0" dt="0"/>
  <p:txStyles>
    <p:titleStyle>
      <a:lvl1pPr algn="l" defTabSz="914400" rtl="0" eaLnBrk="1" latinLnBrk="0" hangingPunct="1">
        <a:lnSpc>
          <a:spcPct val="85000"/>
        </a:lnSpc>
        <a:spcBef>
          <a:spcPct val="0"/>
        </a:spcBef>
        <a:buNone/>
        <a:defRPr sz="4800" kern="1200" spc="0" baseline="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1" orient="horz" pos="2160" userDrawn="1">
          <p15:clr>
            <a:srgbClr val="F26B43"/>
          </p15:clr>
        </p15:guide>
        <p15:guide id="32" pos="3840" userDrawn="1">
          <p15:clr>
            <a:srgbClr val="F26B43"/>
          </p15:clr>
        </p15:guide>
        <p15:guide id="33" pos="370" userDrawn="1">
          <p15:clr>
            <a:srgbClr val="F26B43"/>
          </p15:clr>
        </p15:guide>
        <p15:guide id="34" pos="7310" userDrawn="1">
          <p15:clr>
            <a:srgbClr val="F26B43"/>
          </p15:clr>
        </p15:guide>
        <p15:guide id="35" orient="horz" pos="368" userDrawn="1">
          <p15:clr>
            <a:srgbClr val="F26B43"/>
          </p15:clr>
        </p15:guide>
        <p15:guide id="36" orient="horz" pos="3952" userDrawn="1">
          <p15:clr>
            <a:srgbClr val="F26B43"/>
          </p15:clr>
        </p15:guide>
        <p15:guide id="37" pos="2003" userDrawn="1">
          <p15:clr>
            <a:srgbClr val="A4A3A4"/>
          </p15:clr>
        </p15:guide>
        <p15:guide id="38" pos="2139" userDrawn="1">
          <p15:clr>
            <a:srgbClr val="A4A3A4"/>
          </p15:clr>
        </p15:guide>
        <p15:guide id="39" pos="5541" userDrawn="1">
          <p15:clr>
            <a:srgbClr val="A4A3A4"/>
          </p15:clr>
        </p15:guide>
        <p15:guide id="40" pos="5677" userDrawn="1">
          <p15:clr>
            <a:srgbClr val="A4A3A4"/>
          </p15:clr>
        </p15:guide>
        <p15:guide id="41" pos="3772" userDrawn="1">
          <p15:clr>
            <a:srgbClr val="A4A3A4"/>
          </p15:clr>
        </p15:guide>
        <p15:guide id="42" pos="3908" userDrawn="1">
          <p15:clr>
            <a:srgbClr val="A4A3A4"/>
          </p15:clr>
        </p15:guide>
        <p15:guide id="43" pos="2593" userDrawn="1">
          <p15:clr>
            <a:srgbClr val="9FCC3B"/>
          </p15:clr>
        </p15:guide>
        <p15:guide id="44" pos="2729" userDrawn="1">
          <p15:clr>
            <a:srgbClr val="9FCC3B"/>
          </p15:clr>
        </p15:guide>
        <p15:guide id="45" pos="4951" userDrawn="1">
          <p15:clr>
            <a:srgbClr val="9FCC3B"/>
          </p15:clr>
        </p15:guide>
        <p15:guide id="46" pos="5087" userDrawn="1">
          <p15:clr>
            <a:srgbClr val="9FCC3B"/>
          </p15:clr>
        </p15:guide>
        <p15:guide id="47" orient="horz" pos="935" userDrawn="1">
          <p15:clr>
            <a:srgbClr val="F26B43"/>
          </p15:clr>
        </p15:guide>
        <p15:guide id="48" orient="horz" pos="2092" userDrawn="1">
          <p15:clr>
            <a:srgbClr val="F26B43"/>
          </p15:clr>
        </p15:guide>
        <p15:guide id="49" orient="horz" pos="2228" userDrawn="1">
          <p15:clr>
            <a:srgbClr val="F26B43"/>
          </p15:clr>
        </p15:guide>
        <p15:guide id="50" orient="horz" pos="1298" userDrawn="1">
          <p15:clr>
            <a:srgbClr val="F26B43"/>
          </p15:clr>
        </p15:guide>
        <p15:guide id="51" orient="horz" pos="1162" userDrawn="1">
          <p15:clr>
            <a:srgbClr val="F26B43"/>
          </p15:clr>
        </p15:guide>
        <p15:guide id="52" orient="horz" pos="3158" userDrawn="1">
          <p15:clr>
            <a:srgbClr val="F26B43"/>
          </p15:clr>
        </p15:guide>
        <p15:guide id="53" orient="horz" pos="3022" userDrawn="1">
          <p15:clr>
            <a:srgbClr val="F26B43"/>
          </p15:clr>
        </p15:guide>
        <p15:guide id="54" orient="horz" pos="1668" userDrawn="1">
          <p15:clr>
            <a:srgbClr val="9FCC3B"/>
          </p15:clr>
        </p15:guide>
        <p15:guide id="55" orient="horz" pos="1531" userDrawn="1">
          <p15:clr>
            <a:srgbClr val="9FCC3B"/>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7.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4.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2r1-w50h70"/>
          <p:cNvPicPr>
            <a:picLocks noGrp="1" noChangeAspect="1"/>
          </p:cNvPicPr>
          <p:nvPr>
            <p:ph sz="quarter" idx="13"/>
          </p:nvPr>
        </p:nvPicPr>
        <p:blipFill>
          <a:blip r:embed="rId2"/>
          <a:srcRect l="16321" r="16321"/>
          <a:stretch>
            <a:fillRect/>
          </a:stretch>
        </p:blipFill>
        <p:spPr>
          <a:xfrm>
            <a:off x="6203952" y="0"/>
            <a:ext cx="5988049" cy="6858000"/>
          </a:xfrm>
          <a:prstGeom prst="rect">
            <a:avLst/>
          </a:prstGeom>
        </p:spPr>
      </p:pic>
      <p:sp>
        <p:nvSpPr>
          <p:cNvPr id="3" name="canvas-h-c1r1-w50h70">
            <a:extLst>
              <a:ext uri="{FF2B5EF4-FFF2-40B4-BE49-F238E27FC236}">
                <a16:creationId xmlns:a16="http://schemas.microsoft.com/office/drawing/2014/main" id="{6119AE8B-C9EE-BEAD-5195-67C3E4A40E51}"/>
              </a:ext>
            </a:extLst>
          </p:cNvPr>
          <p:cNvSpPr>
            <a:spLocks noGrp="1"/>
          </p:cNvSpPr>
          <p:nvPr>
            <p:ph sz="quarter" idx="14"/>
          </p:nvPr>
        </p:nvSpPr>
        <p:spPr/>
        <p:txBody>
          <a:bodyPr>
            <a:normAutofit/>
          </a:bodyPr>
          <a:lstStyle/>
          <a:p>
            <a:r>
              <a:rPr lang="en-US" sz="4800" dirty="0">
                <a:solidFill>
                  <a:schemeClr val="tx1"/>
                </a:solidFill>
                <a:latin typeface="+mj-lt"/>
              </a:rPr>
              <a:t>Q3 Marketing Performance</a:t>
            </a:r>
          </a:p>
          <a:p>
            <a:endParaRPr lang="en-US" sz="1600" dirty="0">
              <a:solidFill>
                <a:schemeClr val="tx1"/>
              </a:solidFill>
              <a:latin typeface="+mj-lt"/>
            </a:endParaRPr>
          </a:p>
          <a:p>
            <a:r>
              <a:rPr lang="en-US" sz="1600" dirty="0">
                <a:solidFill>
                  <a:schemeClr val="tx1"/>
                </a:solidFill>
                <a:latin typeface="+mj-lt"/>
              </a:rPr>
              <a:t>Quarterly marketing performance report</a:t>
            </a:r>
          </a:p>
          <a:p>
            <a:r>
              <a:rPr lang="en-US" sz="1600" dirty="0">
                <a:solidFill>
                  <a:schemeClr val="tx1"/>
                </a:solidFill>
                <a:latin typeface="+mj-lt"/>
              </a:rPr>
              <a:t>Results, drivers, and next actions</a:t>
            </a:r>
          </a:p>
        </p:txBody>
      </p:sp>
    </p:spTree>
    <p:extLst>
      <p:ext uri="{BB962C8B-B14F-4D97-AF65-F5344CB8AC3E}">
        <p14:creationId xmlns:p14="http://schemas.microsoft.com/office/powerpoint/2010/main" val="505089475"/>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anvas-h-c1r1-w90h83"/>
          <p:cNvGraphicFramePr>
            <a:graphicFrameLocks noGrp="1"/>
          </p:cNvGraphicFramePr>
          <p:nvPr>
            <p:ph sz="quarter" idx="14"/>
          </p:nvPr>
        </p:nvGraphicFramePr>
        <p:xfrm>
          <a:off x="587376" y="584200"/>
          <a:ext cx="11017249" cy="5688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8953143"/>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canvas-h-c2r1-w50h70"/>
          <p:cNvPicPr>
            <a:picLocks noGrp="1" noChangeAspect="1"/>
          </p:cNvPicPr>
          <p:nvPr>
            <p:ph sz="quarter" idx="13"/>
          </p:nvPr>
        </p:nvPicPr>
        <p:blipFill>
          <a:blip r:embed="rId2"/>
          <a:srcRect l="6440" r="6440"/>
          <a:stretch>
            <a:fillRect/>
          </a:stretch>
        </p:blipFill>
        <p:spPr>
          <a:xfrm>
            <a:off x="6203951" y="1490310"/>
            <a:ext cx="5400674" cy="4782137"/>
          </a:xfrm>
          <a:prstGeom prst="rect">
            <a:avLst/>
          </a:prstGeom>
        </p:spPr>
      </p:pic>
      <p:sp>
        <p:nvSpPr>
          <p:cNvPr id="3" name="canvas-h-c1r1-w50h70">
            <a:extLst>
              <a:ext uri="{FF2B5EF4-FFF2-40B4-BE49-F238E27FC236}">
                <a16:creationId xmlns:a16="http://schemas.microsoft.com/office/drawing/2014/main" id="{93288008-1BBA-0826-FF5B-ADDF6D7B1182}"/>
              </a:ext>
            </a:extLst>
          </p:cNvPr>
          <p:cNvSpPr>
            <a:spLocks noGrp="1"/>
          </p:cNvSpPr>
          <p:nvPr>
            <p:ph sz="quarter" idx="14"/>
          </p:nvPr>
        </p:nvSpPr>
        <p:spPr/>
        <p:txBody>
          <a:bodyPr/>
          <a:lstStyle/>
          <a:p>
            <a:pPr marL="0" lvl="1" indent="0">
              <a:buNone/>
            </a:pPr>
            <a:r>
              <a:rPr lang="en-US" dirty="0"/>
              <a:t>Q3 performance versus targets</a:t>
            </a:r>
          </a:p>
          <a:p>
            <a:pPr indent="0"/>
            <a:r>
              <a:rPr lang="en-US" dirty="0">
                <a:latin typeface="+mn-lt"/>
                <a:cs typeface="+mn-lt"/>
              </a:rPr>
              <a:t>Q3 marketing performance showed meaningful momentum against plan, with acquisition activity and campaign execution providing the strongest lift. Results also exposed uneven performance across the customer journey: early-stage attention translated more reliably than later-stage conversion. The executive priority is to preserve the programs producing efficient growth while addressing the handoffs, messages, and audience segments that limited progress toward targets. A disciplined review of performance signals will turn Q3 learning into clearer decisions for the next planning cycle.</a:t>
            </a:r>
          </a:p>
        </p:txBody>
      </p:sp>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Executive Snapshot</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5231B-1634-789C-20B1-CAD0FEDE93AB}"/>
              </a:ext>
            </a:extLst>
          </p:cNvPr>
          <p:cNvSpPr>
            <a:spLocks noGrp="1"/>
          </p:cNvSpPr>
          <p:nvPr>
            <p:ph type="title"/>
          </p:nvPr>
        </p:nvSpPr>
        <p:spPr/>
        <p:txBody>
          <a:bodyPr/>
          <a:lstStyle/>
          <a:p>
            <a:r>
              <a:rPr lang="en-US" b="0" cap="none" dirty="0"/>
              <a:t>Quarterly Timeline</a:t>
            </a:r>
          </a:p>
        </p:txBody>
      </p:sp>
      <p:sp>
        <p:nvSpPr>
          <p:cNvPr id="3" name="canvas-h-c1r1-w90h70">
            <a:extLst>
              <a:ext uri="{FF2B5EF4-FFF2-40B4-BE49-F238E27FC236}">
                <a16:creationId xmlns:a16="http://schemas.microsoft.com/office/drawing/2014/main" id="{E2427991-03C0-8BA0-C455-F8AD055A50A6}"/>
              </a:ext>
            </a:extLst>
          </p:cNvPr>
          <p:cNvSpPr>
            <a:spLocks noGrp="1"/>
          </p:cNvSpPr>
          <p:nvPr>
            <p:ph sz="quarter" idx="14"/>
          </p:nvPr>
        </p:nvSpPr>
        <p:spPr/>
        <p:txBody>
          <a:bodyPr/>
          <a:lstStyle/>
          <a:p>
            <a:pPr indent="0"/>
            <a:r>
              <a:rPr lang="en-US" dirty="0">
                <a:latin typeface="+mn-lt"/>
                <a:cs typeface="+mn-lt"/>
              </a:rPr>
              <a:t>July</a:t>
            </a:r>
          </a:p>
          <a:p>
            <a:pPr indent="0"/>
            <a:r>
              <a:rPr lang="en-US" dirty="0">
                <a:latin typeface="+mn-lt"/>
                <a:cs typeface="+mn-lt"/>
              </a:rPr>
              <a:t>Campaign launches and testing establish baseline performance across priority audiences and creative concepts.</a:t>
            </a:r>
          </a:p>
          <a:p>
            <a:pPr indent="0"/>
            <a:r>
              <a:rPr lang="en-US" dirty="0">
                <a:latin typeface="+mn-lt"/>
                <a:cs typeface="+mn-lt"/>
              </a:rPr>
              <a:t>August</a:t>
            </a:r>
          </a:p>
          <a:p>
            <a:pPr indent="0"/>
            <a:r>
              <a:rPr lang="en-US" dirty="0">
                <a:latin typeface="+mn-lt"/>
                <a:cs typeface="+mn-lt"/>
              </a:rPr>
              <a:t>Optimization refines targeting, budget allocation, messaging, and channel mix using early campaign results.</a:t>
            </a:r>
          </a:p>
          <a:p>
            <a:pPr indent="0"/>
            <a:r>
              <a:rPr lang="en-US" dirty="0">
                <a:latin typeface="+mn-lt"/>
                <a:cs typeface="+mn-lt"/>
              </a:rPr>
              <a:t>September</a:t>
            </a:r>
          </a:p>
          <a:p>
            <a:pPr indent="0"/>
            <a:r>
              <a:rPr lang="en-US" dirty="0">
                <a:latin typeface="+mn-lt"/>
                <a:cs typeface="+mn-lt"/>
              </a:rPr>
              <a:t>Conversion push concentrates investment on proven tactics to accelerate qualified actions before quarter close.</a:t>
            </a:r>
          </a:p>
        </p:txBody>
      </p:sp>
    </p:spTree>
    <p:extLst>
      <p:ext uri="{BB962C8B-B14F-4D97-AF65-F5344CB8AC3E}">
        <p14:creationId xmlns:p14="http://schemas.microsoft.com/office/powerpoint/2010/main" val="652828626"/>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50h70">
            <a:extLst>
              <a:ext uri="{FF2B5EF4-FFF2-40B4-BE49-F238E27FC236}">
                <a16:creationId xmlns:a16="http://schemas.microsoft.com/office/drawing/2014/main" id="{AF2A92EA-59F9-4A5B-EB38-27A31BD3D1D1}"/>
              </a:ext>
            </a:extLst>
          </p:cNvPr>
          <p:cNvSpPr>
            <a:spLocks noGrp="1"/>
          </p:cNvSpPr>
          <p:nvPr>
            <p:ph sz="quarter" idx="13"/>
          </p:nvPr>
        </p:nvSpPr>
        <p:spPr/>
        <p:txBody>
          <a:bodyPr/>
          <a:lstStyle/>
          <a:p>
            <a:pPr marL="342900" indent="-342900">
              <a:buFont typeface="Arial" panose="020B0604020202020204" charset="0"/>
              <a:buChar char="•"/>
            </a:pPr>
            <a:r>
              <a:rPr lang="en-US" dirty="0"/>
              <a:t>Q3 Demand</a:t>
            </a:r>
          </a:p>
          <a:p>
            <a:pPr marL="342900" indent="-342900">
              <a:buFont typeface="Arial" panose="020B0604020202020204" charset="0"/>
              <a:buChar char="•"/>
            </a:pPr>
            <a:r>
              <a:rPr lang="en-US" dirty="0"/>
              <a:t>Channel Mix</a:t>
            </a:r>
          </a:p>
          <a:p>
            <a:pPr marL="342900" indent="-342900">
              <a:buFont typeface="Arial" panose="020B0604020202020204" charset="0"/>
              <a:buChar char="•"/>
            </a:pPr>
            <a:r>
              <a:rPr lang="en-US" dirty="0"/>
              <a:t>Audience Response</a:t>
            </a:r>
          </a:p>
          <a:p>
            <a:pPr marL="342900" indent="-342900">
              <a:buFont typeface="Arial" panose="020B0604020202020204" charset="0"/>
              <a:buChar char="•"/>
            </a:pPr>
            <a:r>
              <a:rPr lang="en-US" dirty="0"/>
              <a:t>Site Visits</a:t>
            </a:r>
          </a:p>
          <a:p>
            <a:pPr marL="342900" indent="-342900">
              <a:buFont typeface="Arial" panose="020B0604020202020204" charset="0"/>
              <a:buChar char="•"/>
            </a:pPr>
            <a:r>
              <a:rPr lang="en-US" dirty="0"/>
              <a:t>Conversion Signals</a:t>
            </a:r>
          </a:p>
        </p:txBody>
      </p:sp>
      <p:graphicFrame>
        <p:nvGraphicFramePr>
          <p:cNvPr id="3" name="canvas-h-c1r1-w50h70"/>
          <p:cNvGraphicFramePr>
            <a:graphicFrameLocks noGrp="1"/>
          </p:cNvGraphicFramePr>
          <p:nvPr>
            <p:ph sz="quarter" idx="14"/>
          </p:nvPr>
        </p:nvGraphicFramePr>
        <p:xfrm>
          <a:off x="587376" y="1490310"/>
          <a:ext cx="5400674" cy="478126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Core Indicators</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50h70">
            <a:extLst>
              <a:ext uri="{FF2B5EF4-FFF2-40B4-BE49-F238E27FC236}">
                <a16:creationId xmlns:a16="http://schemas.microsoft.com/office/drawing/2014/main" id="{AF2A92EA-59F9-4A5B-EB38-27A31BD3D1D1}"/>
              </a:ext>
            </a:extLst>
          </p:cNvPr>
          <p:cNvSpPr>
            <a:spLocks noGrp="1"/>
          </p:cNvSpPr>
          <p:nvPr>
            <p:ph sz="quarter" idx="13"/>
          </p:nvPr>
        </p:nvSpPr>
        <p:spPr/>
        <p:txBody>
          <a:bodyPr/>
          <a:lstStyle/>
          <a:p>
            <a:pPr indent="0"/>
            <a:r>
              <a:rPr lang="en-US" dirty="0">
                <a:latin typeface="+mn-lt"/>
                <a:cs typeface="+mn-lt"/>
              </a:rPr>
              <a:t>Qualified-lead contribution is concentrated in search-led acquisition, with paid and organic programs providing the largest combined share of pipeline-ready demand. Partner referrals add a meaningful high-intent stream, while email nurture converts existing audiences into sales-ready contacts. The smaller social share suggests a role in awareness and retargeting rather than primary lead capture. Prioritize search investment and referral enablement, then use email and social to improve conversion efficiency across the mix.</a:t>
            </a:r>
          </a:p>
        </p:txBody>
      </p:sp>
      <p:graphicFrame>
        <p:nvGraphicFramePr>
          <p:cNvPr id="3" name="canvas-h-c1r1-w50h70"/>
          <p:cNvGraphicFramePr>
            <a:graphicFrameLocks noGrp="1"/>
          </p:cNvGraphicFramePr>
          <p:nvPr>
            <p:ph sz="quarter" idx="14"/>
          </p:nvPr>
        </p:nvGraphicFramePr>
        <p:xfrm>
          <a:off x="587376" y="1490310"/>
          <a:ext cx="5400674" cy="4781265"/>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Channel Contribution</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anvas-h-c2r1-w50h70"/>
          <p:cNvGraphicFramePr>
            <a:graphicFrameLocks noGrp="1"/>
          </p:cNvGraphicFramePr>
          <p:nvPr>
            <p:ph sz="quarter" idx="13"/>
          </p:nvPr>
        </p:nvGraphicFramePr>
        <p:xfrm>
          <a:off x="6203951" y="1490310"/>
          <a:ext cx="5400674" cy="4782137"/>
        </p:xfrm>
        <a:graphic>
          <a:graphicData uri="http://schemas.openxmlformats.org/drawingml/2006/chart">
            <c:chart xmlns:c="http://schemas.openxmlformats.org/drawingml/2006/chart" xmlns:r="http://schemas.openxmlformats.org/officeDocument/2006/relationships" r:id="rId2"/>
          </a:graphicData>
        </a:graphic>
      </p:graphicFrame>
      <p:sp>
        <p:nvSpPr>
          <p:cNvPr id="3" name="canvas-h-c1r1-w50h70">
            <a:extLst>
              <a:ext uri="{FF2B5EF4-FFF2-40B4-BE49-F238E27FC236}">
                <a16:creationId xmlns:a16="http://schemas.microsoft.com/office/drawing/2014/main" id="{93288008-1BBA-0826-FF5B-ADDF6D7B1182}"/>
              </a:ext>
            </a:extLst>
          </p:cNvPr>
          <p:cNvSpPr>
            <a:spLocks noGrp="1"/>
          </p:cNvSpPr>
          <p:nvPr>
            <p:ph sz="quarter" idx="14"/>
          </p:nvPr>
        </p:nvSpPr>
        <p:spPr/>
        <p:txBody>
          <a:bodyPr/>
          <a:lstStyle/>
          <a:p>
            <a:pPr marL="0" lvl="1" indent="0">
              <a:buNone/>
            </a:pPr>
            <a:r>
              <a:rPr lang="en-US" dirty="0"/>
              <a:t>Spend and attributed pipeline by month</a:t>
            </a:r>
          </a:p>
          <a:p>
            <a:pPr indent="0"/>
            <a:r>
              <a:rPr lang="en-US" dirty="0">
                <a:latin typeface="+mn-lt"/>
                <a:cs typeface="+mn-lt"/>
              </a:rPr>
              <a:t>Q3 investment built momentum across the quarter, with media spend rising as campaign activity scaled and attributed pipeline expanding faster than budget. The strongest financial signal is the widening gap between monthly investment and pipeline creation, suggesting improved targeting, stronger offer alignment, and more effective conversion of paid attention into qualified commercial demand. This pattern supports maintaining disciplined funding while concentrating incremental dollars on the highest-intent audiences and proven campaign motions.</a:t>
            </a:r>
          </a:p>
        </p:txBody>
      </p:sp>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Financial Results</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Campaign execution</a:t>
            </a:r>
          </a:p>
          <a:p>
            <a:pPr indent="0"/>
            <a:r>
              <a:rPr lang="en-US" dirty="0">
                <a:latin typeface="+mn-lt"/>
                <a:cs typeface="+mn-lt"/>
              </a:rPr>
              <a:t>Campaign execution spanned paid, owned, and partner channels, coordinating media launches, email journeys, social publishing, and co-marketing activity. Shared calendars and clear handoffs kept each channel aligned to the same audience priorities, messaging, and launch windows throughout Q3.</a:t>
            </a:r>
          </a:p>
        </p:txBody>
      </p:sp>
      <p:pic>
        <p:nvPicPr>
          <p:cNvPr id="3" name="canvas-v-c1r1-w29h70"/>
          <p:cNvPicPr>
            <a:picLocks noGrp="1" noChangeAspect="1"/>
          </p:cNvPicPr>
          <p:nvPr>
            <p:ph sz="quarter" idx="14"/>
          </p:nvPr>
        </p:nvPicPr>
        <p:blipFill>
          <a:blip r:embed="rId2"/>
          <a:srcRect l="320" r="320"/>
          <a:stretch>
            <a:fillRect/>
          </a:stretch>
        </p:blipFill>
        <p:spPr>
          <a:xfrm>
            <a:off x="587376" y="1484434"/>
            <a:ext cx="3529012" cy="4787142"/>
          </a:xfrm>
          <a:prstGeom prst="rect">
            <a:avLst/>
          </a:prstGeom>
        </p:spPr>
      </p:pic>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Operational practices</a:t>
            </a:r>
          </a:p>
          <a:p>
            <a:pPr indent="0"/>
            <a:r>
              <a:rPr lang="en-US" dirty="0">
                <a:latin typeface="+mn-lt"/>
                <a:cs typeface="+mn-lt"/>
              </a:rPr>
              <a:t>Operational practices supported dependable delivery through defined owners, approval checkpoints, and regular status reviews. Teams used consistent briefs, asset tracking, and performance readouts to resolve blockers early, protect launch quality, and adapt execution without losing campaign momentum.</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Campaign Operations</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50h70">
            <a:extLst>
              <a:ext uri="{FF2B5EF4-FFF2-40B4-BE49-F238E27FC236}">
                <a16:creationId xmlns:a16="http://schemas.microsoft.com/office/drawing/2014/main" id="{AF2A92EA-59F9-4A5B-EB38-27A31BD3D1D1}"/>
              </a:ext>
            </a:extLst>
          </p:cNvPr>
          <p:cNvSpPr>
            <a:spLocks noGrp="1"/>
          </p:cNvSpPr>
          <p:nvPr>
            <p:ph sz="quarter" idx="13"/>
          </p:nvPr>
        </p:nvSpPr>
        <p:spPr/>
        <p:txBody>
          <a:bodyPr/>
          <a:lstStyle/>
          <a:p>
            <a:pPr marL="0" lvl="1" indent="0">
              <a:buNone/>
            </a:pPr>
            <a:r>
              <a:rPr lang="en-US" dirty="0"/>
              <a:t>Operational bottlenecks requiring attention</a:t>
            </a:r>
          </a:p>
          <a:p>
            <a:pPr indent="0"/>
            <a:r>
              <a:rPr lang="en-US" dirty="0">
                <a:latin typeface="+mn-lt"/>
                <a:cs typeface="+mn-lt"/>
              </a:rPr>
              <a:t>Lead flow depends on disciplined conversion handoffs between marketing and sales. Qualification criteria, ownership rules, and response-time expectations should be consistently applied so high-intent prospects do not stall between stages.</a:t>
            </a:r>
          </a:p>
        </p:txBody>
      </p:sp>
      <p:graphicFrame>
        <p:nvGraphicFramePr>
          <p:cNvPr id="3" name="canvas-h-c1r1-w50h70"/>
          <p:cNvGraphicFramePr>
            <a:graphicFrameLocks noGrp="1"/>
          </p:cNvGraphicFramePr>
          <p:nvPr>
            <p:ph sz="quarter" idx="14"/>
          </p:nvPr>
        </p:nvGraphicFramePr>
        <p:xfrm>
          <a:off x="587376" y="1490310"/>
          <a:ext cx="5400674" cy="478126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itle 3">
            <a:extLst>
              <a:ext uri="{FF2B5EF4-FFF2-40B4-BE49-F238E27FC236}">
                <a16:creationId xmlns:a16="http://schemas.microsoft.com/office/drawing/2014/main" id="{5F4CC30F-83D8-39CD-EDB6-840BA5DABEE9}"/>
              </a:ext>
            </a:extLst>
          </p:cNvPr>
          <p:cNvSpPr>
            <a:spLocks noGrp="1"/>
          </p:cNvSpPr>
          <p:nvPr>
            <p:ph type="title"/>
          </p:nvPr>
        </p:nvSpPr>
        <p:spPr/>
        <p:txBody>
          <a:bodyPr/>
          <a:lstStyle/>
          <a:p>
            <a:r>
              <a:rPr lang="en-US" b="0" cap="none" dirty="0"/>
              <a:t>Funnel Performance</a:t>
            </a:r>
          </a:p>
        </p:txBody>
      </p:sp>
    </p:spTree>
    <p:extLst>
      <p:ext uri="{BB962C8B-B14F-4D97-AF65-F5344CB8AC3E}">
        <p14:creationId xmlns:p14="http://schemas.microsoft.com/office/powerpoint/2010/main" val="111093696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1h70">
            <a:extLst>
              <a:ext uri="{FF2B5EF4-FFF2-40B4-BE49-F238E27FC236}">
                <a16:creationId xmlns:a16="http://schemas.microsoft.com/office/drawing/2014/main" id="{A5F7A3F1-E51C-37D3-8BC8-FB60DD5F2CD4}"/>
              </a:ext>
            </a:extLst>
          </p:cNvPr>
          <p:cNvSpPr>
            <a:spLocks noGrp="1"/>
          </p:cNvSpPr>
          <p:nvPr>
            <p:ph sz="quarter" idx="13"/>
          </p:nvPr>
        </p:nvSpPr>
        <p:spPr/>
        <p:txBody>
          <a:bodyPr/>
          <a:lstStyle/>
          <a:p>
            <a:pPr marL="0" lvl="1" indent="0">
              <a:buNone/>
            </a:pPr>
            <a:r>
              <a:rPr lang="en-US" dirty="0"/>
              <a:t>Constraints affecting Q3 efficiency</a:t>
            </a:r>
          </a:p>
          <a:p>
            <a:pPr indent="0"/>
            <a:r>
              <a:rPr lang="en-US" dirty="0">
                <a:latin typeface="+mn-lt"/>
                <a:cs typeface="+mn-lt"/>
              </a:rPr>
              <a:t>Channel costs increased during competitive periods, putting pressure on budget efficiency and making disciplined bidding, pacing, and placement choices more important.</a:t>
            </a:r>
          </a:p>
        </p:txBody>
      </p:sp>
      <p:sp>
        <p:nvSpPr>
          <p:cNvPr id="3" name="canvas-v-c1r1-w21h70">
            <a:extLst>
              <a:ext uri="{FF2B5EF4-FFF2-40B4-BE49-F238E27FC236}">
                <a16:creationId xmlns:a16="http://schemas.microsoft.com/office/drawing/2014/main" id="{C365F530-6069-69CF-131F-5F1164CABF68}"/>
              </a:ext>
            </a:extLst>
          </p:cNvPr>
          <p:cNvSpPr>
            <a:spLocks noGrp="1"/>
          </p:cNvSpPr>
          <p:nvPr>
            <p:ph sz="quarter" idx="14"/>
          </p:nvPr>
        </p:nvSpPr>
        <p:spPr/>
        <p:txBody>
          <a:bodyPr/>
          <a:lstStyle/>
          <a:p>
            <a:pPr marL="0" lvl="1" indent="0">
              <a:buNone/>
            </a:pPr>
            <a:r>
              <a:rPr lang="en-US" dirty="0"/>
              <a:t>Constraints affecting Q3 efficiency</a:t>
            </a:r>
          </a:p>
          <a:p>
            <a:pPr indent="0"/>
            <a:r>
              <a:rPr lang="en-US" dirty="0">
                <a:latin typeface="+mn-lt"/>
                <a:cs typeface="+mn-lt"/>
              </a:rPr>
              <a:t>Audience saturation reduced response rates as repeated messaging reached the same high-value segments, requiring fresher creative and broader targeting to restore efficient engagement.</a:t>
            </a:r>
          </a:p>
        </p:txBody>
      </p:sp>
      <p:sp>
        <p:nvSpPr>
          <p:cNvPr id="4" name="canvas-v-c3r1-w21h70">
            <a:extLst>
              <a:ext uri="{FF2B5EF4-FFF2-40B4-BE49-F238E27FC236}">
                <a16:creationId xmlns:a16="http://schemas.microsoft.com/office/drawing/2014/main" id="{F0F0BC6A-A2A7-2F60-F798-6AFADAF13710}"/>
              </a:ext>
            </a:extLst>
          </p:cNvPr>
          <p:cNvSpPr>
            <a:spLocks noGrp="1"/>
          </p:cNvSpPr>
          <p:nvPr>
            <p:ph sz="quarter" idx="15"/>
          </p:nvPr>
        </p:nvSpPr>
        <p:spPr/>
        <p:txBody>
          <a:bodyPr/>
          <a:lstStyle/>
          <a:p>
            <a:pPr marL="0" lvl="1" indent="0">
              <a:buNone/>
            </a:pPr>
            <a:r>
              <a:rPr lang="en-US" dirty="0"/>
              <a:t>Issues to resolve</a:t>
            </a:r>
          </a:p>
          <a:p>
            <a:pPr indent="0"/>
            <a:r>
              <a:rPr lang="en-US" dirty="0">
                <a:latin typeface="+mn-lt"/>
                <a:cs typeface="+mn-lt"/>
              </a:rPr>
              <a:t>Attribution gaps limited confidence in channel-level decisions, especially where customers interacted across multiple touchpoints before converting.</a:t>
            </a:r>
          </a:p>
        </p:txBody>
      </p:sp>
      <p:sp>
        <p:nvSpPr>
          <p:cNvPr id="5" name="Title 4">
            <a:extLst>
              <a:ext uri="{FF2B5EF4-FFF2-40B4-BE49-F238E27FC236}">
                <a16:creationId xmlns:a16="http://schemas.microsoft.com/office/drawing/2014/main" id="{46F5C446-7E31-0001-559B-DAD048D7BB02}"/>
              </a:ext>
            </a:extLst>
          </p:cNvPr>
          <p:cNvSpPr>
            <a:spLocks noGrp="1"/>
          </p:cNvSpPr>
          <p:nvPr>
            <p:ph type="title"/>
          </p:nvPr>
        </p:nvSpPr>
        <p:spPr/>
        <p:txBody>
          <a:bodyPr/>
          <a:lstStyle/>
          <a:p>
            <a:r>
              <a:rPr lang="en-US" b="0" cap="none" dirty="0"/>
              <a:t>Key Challenges</a:t>
            </a:r>
          </a:p>
        </p:txBody>
      </p:sp>
      <p:sp>
        <p:nvSpPr>
          <p:cNvPr id="6" name="canvas-v-c4r1-w21h70">
            <a:extLst>
              <a:ext uri="{FF2B5EF4-FFF2-40B4-BE49-F238E27FC236}">
                <a16:creationId xmlns:a16="http://schemas.microsoft.com/office/drawing/2014/main" id="{2813348C-DD85-B1B3-DE21-210BE2B18FEF}"/>
              </a:ext>
            </a:extLst>
          </p:cNvPr>
          <p:cNvSpPr>
            <a:spLocks noGrp="1"/>
          </p:cNvSpPr>
          <p:nvPr>
            <p:ph sz="quarter" idx="16"/>
          </p:nvPr>
        </p:nvSpPr>
        <p:spPr/>
        <p:txBody>
          <a:bodyPr/>
          <a:lstStyle/>
          <a:p>
            <a:pPr marL="0" lvl="1" indent="0">
              <a:buNone/>
            </a:pPr>
            <a:r>
              <a:rPr lang="en-US" dirty="0"/>
              <a:t>Before the next quarter</a:t>
            </a:r>
          </a:p>
          <a:p>
            <a:pPr indent="0"/>
            <a:r>
              <a:rPr lang="en-US" dirty="0">
                <a:latin typeface="+mn-lt"/>
                <a:cs typeface="+mn-lt"/>
              </a:rPr>
              <a:t>Campaign handoffs need clearer ownership, faster approval cycles, and shared performance standards so optimization actions can be applied without delay.</a:t>
            </a:r>
          </a:p>
        </p:txBody>
      </p:sp>
    </p:spTree>
    <p:extLst>
      <p:ext uri="{BB962C8B-B14F-4D97-AF65-F5344CB8AC3E}">
        <p14:creationId xmlns:p14="http://schemas.microsoft.com/office/powerpoint/2010/main" val="354286848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h-c2r1-w60h20"/>
          <p:cNvSpPr>
            <a:spLocks noGrp="1"/>
          </p:cNvSpPr>
          <p:nvPr>
            <p:ph sz="quarter" idx="14"/>
          </p:nvPr>
        </p:nvSpPr>
        <p:spPr/>
        <p:txBody>
          <a:bodyPr/>
          <a:lstStyle/>
          <a:p>
            <a:pPr marL="0" lvl="1" indent="0">
              <a:buNone/>
            </a:pPr>
            <a:r>
              <a:rPr lang="en-US" dirty="0"/>
              <a:t>Prioritize measurement</a:t>
            </a:r>
          </a:p>
          <a:p>
            <a:pPr indent="0"/>
            <a:r>
              <a:rPr lang="en-US" dirty="0">
                <a:latin typeface="+mn-lt"/>
                <a:cs typeface="+mn-lt"/>
              </a:rPr>
              <a:t>Strengthen tracking discipline with shared definitions, reliable tagging, and weekly checks that turn campaign data into confident decisions.</a:t>
            </a:r>
          </a:p>
        </p:txBody>
      </p:sp>
      <p:sp>
        <p:nvSpPr>
          <p:cNvPr id="3" name="canvas-h-c2r2-w60h20"/>
          <p:cNvSpPr>
            <a:spLocks noGrp="1"/>
          </p:cNvSpPr>
          <p:nvPr>
            <p:ph sz="quarter" idx="18"/>
          </p:nvPr>
        </p:nvSpPr>
        <p:spPr/>
        <p:txBody>
          <a:bodyPr/>
          <a:lstStyle/>
          <a:p>
            <a:pPr marL="0" lvl="1" indent="0">
              <a:buNone/>
            </a:pPr>
            <a:r>
              <a:rPr lang="en-US" dirty="0"/>
              <a:t>Prioritize creative</a:t>
            </a:r>
          </a:p>
          <a:p>
            <a:pPr indent="0"/>
            <a:r>
              <a:rPr lang="en-US" dirty="0">
                <a:latin typeface="+mn-lt"/>
                <a:cs typeface="+mn-lt"/>
              </a:rPr>
              <a:t>Test clearer value propositions, sharper audience-specific messages, and refreshed formats to identify ideas that earn attention and action.</a:t>
            </a:r>
          </a:p>
        </p:txBody>
      </p:sp>
      <p:sp>
        <p:nvSpPr>
          <p:cNvPr id="4" name="canvas-h-c2r3-w60h20"/>
          <p:cNvSpPr>
            <a:spLocks noGrp="1"/>
          </p:cNvSpPr>
          <p:nvPr>
            <p:ph sz="quarter" idx="19"/>
          </p:nvPr>
        </p:nvSpPr>
        <p:spPr/>
        <p:txBody>
          <a:bodyPr/>
          <a:lstStyle/>
          <a:p>
            <a:pPr marL="0" lvl="1" indent="0">
              <a:buNone/>
            </a:pPr>
            <a:r>
              <a:rPr lang="en-US" dirty="0"/>
              <a:t>Prioritize conversion</a:t>
            </a:r>
          </a:p>
          <a:p>
            <a:pPr indent="0"/>
            <a:r>
              <a:rPr lang="en-US" dirty="0">
                <a:latin typeface="+mn-lt"/>
                <a:cs typeface="+mn-lt"/>
              </a:rPr>
              <a:t>Reduce friction across landing pages, forms, and follow-up journeys so qualified interest moves smoothly toward measurable outcomes.</a:t>
            </a:r>
          </a:p>
        </p:txBody>
      </p:sp>
      <p:pic>
        <p:nvPicPr>
          <p:cNvPr id="5" name="canvas-h-c1r1-w32h99"/>
          <p:cNvPicPr>
            <a:picLocks noGrp="1" noChangeAspect="1"/>
          </p:cNvPicPr>
          <p:nvPr>
            <p:ph sz="quarter" idx="17"/>
          </p:nvPr>
        </p:nvPicPr>
        <p:blipFill>
          <a:blip r:embed="rId2"/>
          <a:srcRect t="940" b="940"/>
          <a:stretch>
            <a:fillRect/>
          </a:stretch>
        </p:blipFill>
        <p:spPr>
          <a:xfrm>
            <a:off x="0" y="0"/>
            <a:ext cx="3900287" cy="6822000"/>
          </a:xfrm>
          <a:prstGeom prst="rect">
            <a:avLst/>
          </a:prstGeom>
        </p:spPr>
      </p:pic>
      <p:sp>
        <p:nvSpPr>
          <p:cNvPr id="6" name="Title 4"/>
          <p:cNvSpPr>
            <a:spLocks noGrp="1"/>
          </p:cNvSpPr>
          <p:nvPr>
            <p:ph type="title"/>
          </p:nvPr>
        </p:nvSpPr>
        <p:spPr/>
        <p:txBody>
          <a:bodyPr/>
          <a:lstStyle/>
          <a:p>
            <a:r>
              <a:rPr lang="en-US" b="0" cap="none" dirty="0"/>
              <a:t>Optimization Priorities</a:t>
            </a:r>
          </a:p>
        </p:txBody>
      </p:sp>
    </p:spTree>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1h70">
            <a:extLst>
              <a:ext uri="{FF2B5EF4-FFF2-40B4-BE49-F238E27FC236}">
                <a16:creationId xmlns:a16="http://schemas.microsoft.com/office/drawing/2014/main" id="{A5F7A3F1-E51C-37D3-8BC8-FB60DD5F2CD4}"/>
              </a:ext>
            </a:extLst>
          </p:cNvPr>
          <p:cNvSpPr>
            <a:spLocks noGrp="1"/>
          </p:cNvSpPr>
          <p:nvPr>
            <p:ph sz="quarter" idx="13"/>
          </p:nvPr>
        </p:nvSpPr>
        <p:spPr/>
        <p:txBody>
          <a:bodyPr/>
          <a:lstStyle/>
          <a:p>
            <a:pPr marL="0" lvl="1" indent="0">
              <a:buNone/>
            </a:pPr>
            <a:r>
              <a:rPr lang="en-US" dirty="0"/>
              <a:t>High-potential expansion paths</a:t>
            </a:r>
          </a:p>
          <a:p>
            <a:pPr indent="0"/>
            <a:r>
              <a:rPr lang="en-US" dirty="0">
                <a:latin typeface="+mn-lt"/>
                <a:cs typeface="+mn-lt"/>
              </a:rPr>
              <a:t>Scale mobile-first shopping journeys with clearer product discovery, faster checkout, and personalized offers that turn engaged Q3 audiences into repeat customers.</a:t>
            </a:r>
          </a:p>
        </p:txBody>
      </p:sp>
      <p:pic>
        <p:nvPicPr>
          <p:cNvPr id="3" name="canvas-v-c1r1-w21h70"/>
          <p:cNvPicPr>
            <a:picLocks noGrp="1" noChangeAspect="1"/>
          </p:cNvPicPr>
          <p:nvPr>
            <p:ph sz="quarter" idx="14"/>
          </p:nvPr>
        </p:nvPicPr>
        <p:blipFill>
          <a:blip r:embed="rId2"/>
          <a:srcRect t="2421" b="2421"/>
          <a:stretch>
            <a:fillRect/>
          </a:stretch>
        </p:blipFill>
        <p:spPr>
          <a:xfrm>
            <a:off x="587376" y="1485304"/>
            <a:ext cx="2592387" cy="4779524"/>
          </a:xfrm>
          <a:prstGeom prst="rect">
            <a:avLst/>
          </a:prstGeom>
        </p:spPr>
      </p:pic>
      <p:sp>
        <p:nvSpPr>
          <p:cNvPr id="4" name="canvas-v-c3r1-w21h70">
            <a:extLst>
              <a:ext uri="{FF2B5EF4-FFF2-40B4-BE49-F238E27FC236}">
                <a16:creationId xmlns:a16="http://schemas.microsoft.com/office/drawing/2014/main" id="{F0F0BC6A-A2A7-2F60-F798-6AFADAF13710}"/>
              </a:ext>
            </a:extLst>
          </p:cNvPr>
          <p:cNvSpPr>
            <a:spLocks noGrp="1"/>
          </p:cNvSpPr>
          <p:nvPr>
            <p:ph sz="quarter" idx="15"/>
          </p:nvPr>
        </p:nvSpPr>
        <p:spPr/>
        <p:txBody>
          <a:bodyPr/>
          <a:lstStyle/>
          <a:p>
            <a:pPr marL="0" lvl="1" indent="0">
              <a:buNone/>
            </a:pPr>
            <a:r>
              <a:rPr lang="en-US" dirty="0"/>
              <a:t>Experiments to validate in Q4</a:t>
            </a:r>
          </a:p>
          <a:p>
            <a:pPr indent="0"/>
            <a:r>
              <a:rPr lang="en-US" dirty="0">
                <a:latin typeface="+mn-lt"/>
                <a:cs typeface="+mn-lt"/>
              </a:rPr>
              <a:t>Test audience-specific creative, app-exclusive incentives, and streamlined landing pages to identify which combinations increase qualified traffic and completed purchases.</a:t>
            </a:r>
          </a:p>
        </p:txBody>
      </p:sp>
      <p:sp>
        <p:nvSpPr>
          <p:cNvPr id="5" name="Title 4">
            <a:extLst>
              <a:ext uri="{FF2B5EF4-FFF2-40B4-BE49-F238E27FC236}">
                <a16:creationId xmlns:a16="http://schemas.microsoft.com/office/drawing/2014/main" id="{46F5C446-7E31-0001-559B-DAD048D7BB02}"/>
              </a:ext>
            </a:extLst>
          </p:cNvPr>
          <p:cNvSpPr>
            <a:spLocks noGrp="1"/>
          </p:cNvSpPr>
          <p:nvPr>
            <p:ph type="title"/>
          </p:nvPr>
        </p:nvSpPr>
        <p:spPr/>
        <p:txBody>
          <a:bodyPr/>
          <a:lstStyle/>
          <a:p>
            <a:r>
              <a:rPr lang="en-US" b="0" cap="none" dirty="0"/>
              <a:t>Growth Opportunities</a:t>
            </a:r>
          </a:p>
        </p:txBody>
      </p:sp>
      <p:sp>
        <p:nvSpPr>
          <p:cNvPr id="6" name="canvas-v-c4r1-w21h70">
            <a:extLst>
              <a:ext uri="{FF2B5EF4-FFF2-40B4-BE49-F238E27FC236}">
                <a16:creationId xmlns:a16="http://schemas.microsoft.com/office/drawing/2014/main" id="{2813348C-DD85-B1B3-DE21-210BE2B18FEF}"/>
              </a:ext>
            </a:extLst>
          </p:cNvPr>
          <p:cNvSpPr>
            <a:spLocks noGrp="1"/>
          </p:cNvSpPr>
          <p:nvPr>
            <p:ph sz="quarter" idx="16"/>
          </p:nvPr>
        </p:nvSpPr>
        <p:spPr/>
        <p:txBody>
          <a:bodyPr/>
          <a:lstStyle/>
          <a:p>
            <a:pPr indent="0"/>
            <a:r>
              <a:rPr lang="en-US" dirty="0">
                <a:latin typeface="+mn-lt"/>
                <a:cs typeface="+mn-lt"/>
              </a:rPr>
              <a:t>Prioritize tests with measurable lift potential, then shift budget toward proven mobile experiences while documenting learnings for the next campaign cycle.</a:t>
            </a:r>
          </a:p>
        </p:txBody>
      </p:sp>
    </p:spTree>
    <p:extLst>
      <p:ext uri="{BB962C8B-B14F-4D97-AF65-F5344CB8AC3E}">
        <p14:creationId xmlns:p14="http://schemas.microsoft.com/office/powerpoint/2010/main" val="3542868482"/>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nvas-v-c2r1-w29h70">
            <a:extLst>
              <a:ext uri="{FF2B5EF4-FFF2-40B4-BE49-F238E27FC236}">
                <a16:creationId xmlns:a16="http://schemas.microsoft.com/office/drawing/2014/main" id="{C8AC8269-EFC5-1B34-19D7-D6E30333685F}"/>
              </a:ext>
            </a:extLst>
          </p:cNvPr>
          <p:cNvSpPr>
            <a:spLocks noGrp="1"/>
          </p:cNvSpPr>
          <p:nvPr>
            <p:ph sz="quarter" idx="13"/>
          </p:nvPr>
        </p:nvSpPr>
        <p:spPr/>
        <p:txBody>
          <a:bodyPr/>
          <a:lstStyle/>
          <a:p>
            <a:pPr marL="0" lvl="1" indent="0">
              <a:buNone/>
            </a:pPr>
            <a:r>
              <a:rPr lang="en-US" dirty="0"/>
              <a:t>Test plan</a:t>
            </a:r>
          </a:p>
          <a:p>
            <a:pPr indent="0"/>
            <a:r>
              <a:rPr lang="en-US" dirty="0">
                <a:latin typeface="+mn-lt"/>
                <a:cs typeface="+mn-lt"/>
              </a:rPr>
              <a:t>Run focused experiments across offers, landing-page messages, and channel-specific creative rather than broad, overlapping tests. Define one success metric for each trial, establish a clear control, and document the result within a weekly learning log. Winning variants should be scaled quickly, while weak results inform the next hypothesis.</a:t>
            </a:r>
          </a:p>
        </p:txBody>
      </p:sp>
      <p:sp>
        <p:nvSpPr>
          <p:cNvPr id="3" name="canvas-v-c1r1-w29h70">
            <a:extLst>
              <a:ext uri="{FF2B5EF4-FFF2-40B4-BE49-F238E27FC236}">
                <a16:creationId xmlns:a16="http://schemas.microsoft.com/office/drawing/2014/main" id="{EEA6E06B-0E00-2645-47C6-B2B3CB1A249D}"/>
              </a:ext>
            </a:extLst>
          </p:cNvPr>
          <p:cNvSpPr>
            <a:spLocks noGrp="1"/>
          </p:cNvSpPr>
          <p:nvPr>
            <p:ph sz="quarter" idx="14"/>
          </p:nvPr>
        </p:nvSpPr>
        <p:spPr/>
        <p:txBody>
          <a:bodyPr/>
          <a:lstStyle/>
          <a:p>
            <a:pPr marL="0" lvl="1" indent="0">
              <a:buNone/>
            </a:pPr>
            <a:r>
              <a:rPr lang="en-US" dirty="0"/>
              <a:t>Near-term prospects</a:t>
            </a:r>
          </a:p>
          <a:p>
            <a:pPr indent="0"/>
            <a:r>
              <a:rPr lang="en-US" dirty="0">
                <a:latin typeface="+mn-lt"/>
                <a:cs typeface="+mn-lt"/>
              </a:rPr>
              <a:t>Q4 demand can build on Q3 learning by prioritizing audiences and messages that showed the strongest early engagement. Seasonal buying moments create room to refresh creative, strengthen retargeting, and convert high-intent visitors. Weekly performance reviews will help teams move budget toward reliable momentum before peak periods close.</a:t>
            </a:r>
          </a:p>
        </p:txBody>
      </p:sp>
      <p:sp>
        <p:nvSpPr>
          <p:cNvPr id="4" name="canvas-v-c3r1-w29h70">
            <a:extLst>
              <a:ext uri="{FF2B5EF4-FFF2-40B4-BE49-F238E27FC236}">
                <a16:creationId xmlns:a16="http://schemas.microsoft.com/office/drawing/2014/main" id="{68AFB61A-EA05-4CA8-E037-3765567C6B07}"/>
              </a:ext>
            </a:extLst>
          </p:cNvPr>
          <p:cNvSpPr>
            <a:spLocks noGrp="1"/>
          </p:cNvSpPr>
          <p:nvPr>
            <p:ph sz="quarter" idx="15"/>
          </p:nvPr>
        </p:nvSpPr>
        <p:spPr/>
        <p:txBody>
          <a:bodyPr/>
          <a:lstStyle/>
          <a:p>
            <a:pPr marL="0" lvl="1" indent="0">
              <a:buNone/>
            </a:pPr>
            <a:r>
              <a:rPr lang="en-US" dirty="0"/>
              <a:t>Resource focus</a:t>
            </a:r>
          </a:p>
          <a:p>
            <a:pPr indent="0"/>
            <a:r>
              <a:rPr lang="en-US" dirty="0">
                <a:latin typeface="+mn-lt"/>
                <a:cs typeface="+mn-lt"/>
              </a:rPr>
              <a:t>Sustained growth requires concentrating people, spend, and production capacity on the highest-value work. Protect investment in proven acquisition and retention programs, while reserving a defined share for experimentation. Shared reporting, reusable creative assets, and rapid approval paths will help the team execute consistently through Q4.</a:t>
            </a:r>
          </a:p>
        </p:txBody>
      </p:sp>
      <p:sp>
        <p:nvSpPr>
          <p:cNvPr id="5" name="Title 4">
            <a:extLst>
              <a:ext uri="{FF2B5EF4-FFF2-40B4-BE49-F238E27FC236}">
                <a16:creationId xmlns:a16="http://schemas.microsoft.com/office/drawing/2014/main" id="{6292F917-01EE-6BBB-5297-6130FC124C75}"/>
              </a:ext>
            </a:extLst>
          </p:cNvPr>
          <p:cNvSpPr>
            <a:spLocks noGrp="1"/>
          </p:cNvSpPr>
          <p:nvPr>
            <p:ph type="title"/>
          </p:nvPr>
        </p:nvSpPr>
        <p:spPr/>
        <p:txBody>
          <a:bodyPr/>
          <a:lstStyle/>
          <a:p>
            <a:r>
              <a:rPr lang="en-US" b="0" cap="none" dirty="0"/>
              <a:t>Q4 Outlook</a:t>
            </a:r>
          </a:p>
        </p:txBody>
      </p:sp>
    </p:spTree>
    <p:extLst>
      <p:ext uri="{BB962C8B-B14F-4D97-AF65-F5344CB8AC3E}">
        <p14:creationId xmlns:p14="http://schemas.microsoft.com/office/powerpoint/2010/main" val="1282727265"/>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anvas-h-c1r1-w90h83"/>
          <p:cNvGraphicFramePr>
            <a:graphicFrameLocks noGrp="1"/>
          </p:cNvGraphicFramePr>
          <p:nvPr>
            <p:ph sz="quarter" idx="14"/>
          </p:nvPr>
        </p:nvGraphicFramePr>
        <p:xfrm>
          <a:off x="587376" y="584200"/>
          <a:ext cx="11017249" cy="56882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28953143"/>
      </p:ext>
    </p:extLst>
  </p:cSld>
  <p:clrMapOvr>
    <a:masterClrMapping/>
  </p:clrMapOvr>
  <p:transition>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Berlin-Theme">
  <a:themeElements>
    <a:clrScheme name="Berlin Canvas">
      <a:dk1>
        <a:srgbClr val="FFFFFF"/>
      </a:dk1>
      <a:lt1>
        <a:srgbClr val="212121"/>
      </a:lt1>
      <a:dk2>
        <a:srgbClr val="FFFFFF"/>
      </a:dk2>
      <a:lt2>
        <a:srgbClr val="212121"/>
      </a:lt2>
      <a:accent1>
        <a:srgbClr val="7E7E7E"/>
      </a:accent1>
      <a:accent2>
        <a:srgbClr val="9E9E9E"/>
      </a:accent2>
      <a:accent3>
        <a:srgbClr val="A7A7A7"/>
      </a:accent3>
      <a:accent4>
        <a:srgbClr val="D4D4D4"/>
      </a:accent4>
      <a:accent5>
        <a:srgbClr val="E8E8E8"/>
      </a:accent5>
      <a:accent6>
        <a:srgbClr val="F2F2F2"/>
      </a:accent6>
      <a:hlink>
        <a:srgbClr val="BFBFBF"/>
      </a:hlink>
      <a:folHlink>
        <a:srgbClr val="7E7E7E"/>
      </a:folHlink>
    </a:clrScheme>
    <a:fontScheme name="Berlin Canvas segoe">
      <a:majorFont>
        <a:latin typeface="Arial Black"/>
        <a:ea typeface=""/>
        <a:cs typeface=""/>
      </a:majorFont>
      <a:minorFont>
        <a:latin typeface="Segoe UI"/>
        <a:ea typeface=""/>
        <a:cs typeface=""/>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erlin-Theme" id="{2DC6001D-53A5-4E3B-8805-7E00D1EEA5B3}" vid="{2CA0BBCC-A673-4217-89ED-49E9D0554C03}"/>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51900899-EA6C-48A3-AD64-71421404FB6F}">
  <we:reference id="b976bf9e-dd87-459f-840c-210c09b36273" version="3.0.1.2" store="EXCatalog" storeType="EXCatalog"/>
  <we:alternateReferences>
    <we:reference id="WA200005566" version="3.0.1.2" store="en-US" storeType="OMEX"/>
  </we:alternateReferences>
  <we:properties>
    <we:property name="theme" value="{&quot;name&quot;:&quot;Grey&quot;,&quot;color&quot;:&quot;#5E5E5E&quot;,&quot;colorPalette&quot;:[&quot;212121&quot;,&quot;FFFFFF&quot;,&quot;212121&quot;,&quot;FFFFFF&quot;,&quot;5E5E5E&quot;,&quot;7E7E7E&quot;,&quot;9E9E9E&quot;,&quot;BFBFBF&quot;,&quot;DFDFDF&quot;,&quot;F4F4F4&quot;,&quot;BFBFBF&quot;,&quot;7E7E7E&quot;],&quot;previewImages&quot;:[&quot;https://d1hv8bxtvn5dfl.cloudfront.net/powerpoint/previews/berlin/SlideTitleV2-berlin.webp&quot;,&quot;https://d1hv8bxtvn5dfl.cloudfront.net/powerpoint/previews/berlin/SlideAgenda-berlin.webp&quot;,&quot;https://d1hv8bxtvn5dfl.cloudfront.net/powerpoint/previews/berlin/SlideTextbox1V1-berlin.webp&quot;,&quot;https://d1hv8bxtvn5dfl.cloudfront.net/powerpoint/previews/berlin/SlideTextbox3V1-berlin.webp&quot;,&quot;https://d1hv8bxtvn5dfl.cloudfront.net/powerpoint/previews/berlin/SlideTable-berlin.webp&quot;,&quot;https://d1hv8bxtvn5dfl.cloudfront.net/powerpoint/previews/berlin/SlideTimelineV2-berlin.webp&quot;],&quot;isDefault&quot;:true,&quot;previewAnimation&quot;:&quot;https://d1hv8bxtvn5dfl.cloudfront.net/powerpoint/template-previews/berlin/berlin-preview.gif&quot;,&quot;index&quot;:0,&quot;template&quot;:&quot;Berlin&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otalTime>0</TotalTime>
  <Words>997</Words>
  <Application>Microsoft Office PowerPoint</Application>
  <PresentationFormat>Widescreen</PresentationFormat>
  <Paragraphs>78</Paragraphs>
  <Slides>14</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14</vt:i4>
      </vt:variant>
    </vt:vector>
  </HeadingPairs>
  <TitlesOfParts>
    <vt:vector size="21" baseType="lpstr">
      <vt:lpstr>Aptos</vt:lpstr>
      <vt:lpstr>Aptos Display</vt:lpstr>
      <vt:lpstr>Arial</vt:lpstr>
      <vt:lpstr>Arial Black</vt:lpstr>
      <vt:lpstr>Segoe UI</vt:lpstr>
      <vt:lpstr>Office Theme</vt:lpstr>
      <vt:lpstr>Berlin-Theme</vt:lpstr>
      <vt:lpstr>PowerPoint Presentation</vt:lpstr>
      <vt:lpstr>PowerPoint Presentation</vt:lpstr>
      <vt:lpstr>Executive Snapshot</vt:lpstr>
      <vt:lpstr>Quarterly Timeline</vt:lpstr>
      <vt:lpstr>Core Indicators</vt:lpstr>
      <vt:lpstr>Channel Contribution</vt:lpstr>
      <vt:lpstr>Financial Results</vt:lpstr>
      <vt:lpstr>Campaign Operations</vt:lpstr>
      <vt:lpstr>Funnel Performance</vt:lpstr>
      <vt:lpstr>Key Challenges</vt:lpstr>
      <vt:lpstr>Optimization Priorities</vt:lpstr>
      <vt:lpstr>Growth Opportunities</vt:lpstr>
      <vt:lpstr>Q4 Outlook</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Jamshid Karimov</dc:creator>
  <cp:lastModifiedBy>Jamshid Karimov</cp:lastModifiedBy>
  <cp:revision>1</cp:revision>
  <dcterms:created xsi:type="dcterms:W3CDTF">2026-10-06T11:27:49Z</dcterms:created>
  <dcterms:modified xsi:type="dcterms:W3CDTF">2026-10-06T11:28:11Z</dcterms:modified>
</cp:coreProperties>
</file>